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8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8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1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1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0EF1-55CE-4491-9E18-E6F0FD5C3E8F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87F0-C02B-44FB-A6A0-C27EB9D8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6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5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0</Words>
  <Application>Microsoft Office PowerPoint</Application>
  <PresentationFormat>Letter Paper (8.5x11 in)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Sawyer</dc:creator>
  <cp:lastModifiedBy>Heidi Sawyer</cp:lastModifiedBy>
  <cp:revision>9</cp:revision>
  <dcterms:created xsi:type="dcterms:W3CDTF">2015-01-27T20:27:08Z</dcterms:created>
  <dcterms:modified xsi:type="dcterms:W3CDTF">2015-08-04T19:06:01Z</dcterms:modified>
</cp:coreProperties>
</file>