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4" r:id="rId8"/>
    <p:sldId id="261" r:id="rId9"/>
    <p:sldId id="263" r:id="rId10"/>
    <p:sldId id="266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7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3F72E-E81E-4858-A142-BCD26E89E01E}" type="doc">
      <dgm:prSet loTypeId="urn:microsoft.com/office/officeart/2005/8/layout/radial3" loCatId="cycle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35945550-909A-4871-903B-56B38613223D}">
      <dgm:prSet phldrT="[Text]"/>
      <dgm:spPr/>
      <dgm:t>
        <a:bodyPr/>
        <a:lstStyle/>
        <a:p>
          <a:r>
            <a:rPr lang="en-US" dirty="0" smtClean="0"/>
            <a:t>Our Purpose</a:t>
          </a:r>
          <a:endParaRPr lang="en-US" dirty="0"/>
        </a:p>
      </dgm:t>
    </dgm:pt>
    <dgm:pt modelId="{31633E03-6381-446B-AF2C-240C11E02044}" type="parTrans" cxnId="{B1D22EE2-76E3-4180-A82E-B2D17F16D370}">
      <dgm:prSet/>
      <dgm:spPr/>
      <dgm:t>
        <a:bodyPr/>
        <a:lstStyle/>
        <a:p>
          <a:endParaRPr lang="en-US"/>
        </a:p>
      </dgm:t>
    </dgm:pt>
    <dgm:pt modelId="{0D37AF6C-BD09-4726-A612-31CFFB9F7CFD}" type="sibTrans" cxnId="{B1D22EE2-76E3-4180-A82E-B2D17F16D370}">
      <dgm:prSet/>
      <dgm:spPr/>
      <dgm:t>
        <a:bodyPr/>
        <a:lstStyle/>
        <a:p>
          <a:endParaRPr lang="en-US"/>
        </a:p>
      </dgm:t>
    </dgm:pt>
    <dgm:pt modelId="{AB40B340-63A3-4D33-8D48-5327CDF61B21}">
      <dgm:prSet phldrT="[Text]"/>
      <dgm:spPr/>
      <dgm:t>
        <a:bodyPr/>
        <a:lstStyle/>
        <a:p>
          <a:r>
            <a:rPr lang="en-US" dirty="0" smtClean="0"/>
            <a:t>Guidance and Tools</a:t>
          </a:r>
          <a:endParaRPr lang="en-US" dirty="0"/>
        </a:p>
      </dgm:t>
    </dgm:pt>
    <dgm:pt modelId="{F7A19653-331B-424B-A50A-5E1E982B94B5}" type="parTrans" cxnId="{DFD2CC4D-1996-42E9-A283-D033113DE3CF}">
      <dgm:prSet/>
      <dgm:spPr/>
      <dgm:t>
        <a:bodyPr/>
        <a:lstStyle/>
        <a:p>
          <a:endParaRPr lang="en-US"/>
        </a:p>
      </dgm:t>
    </dgm:pt>
    <dgm:pt modelId="{16241F33-0A11-4887-86F0-01B1E1408B51}" type="sibTrans" cxnId="{DFD2CC4D-1996-42E9-A283-D033113DE3CF}">
      <dgm:prSet/>
      <dgm:spPr/>
      <dgm:t>
        <a:bodyPr/>
        <a:lstStyle/>
        <a:p>
          <a:endParaRPr lang="en-US"/>
        </a:p>
      </dgm:t>
    </dgm:pt>
    <dgm:pt modelId="{5A11BAE6-871F-42AB-A58B-7CDBA55024F8}">
      <dgm:prSet phldrT="[Text]"/>
      <dgm:spPr/>
      <dgm:t>
        <a:bodyPr/>
        <a:lstStyle/>
        <a:p>
          <a:r>
            <a:rPr lang="en-US" dirty="0" smtClean="0"/>
            <a:t>Student Support</a:t>
          </a:r>
          <a:endParaRPr lang="en-US" dirty="0"/>
        </a:p>
      </dgm:t>
    </dgm:pt>
    <dgm:pt modelId="{7AE6DC33-18EE-4C3C-9E7F-A5769D087295}" type="parTrans" cxnId="{35D92732-25E8-4FE0-B0CB-ECE800F82611}">
      <dgm:prSet/>
      <dgm:spPr/>
      <dgm:t>
        <a:bodyPr/>
        <a:lstStyle/>
        <a:p>
          <a:endParaRPr lang="en-US"/>
        </a:p>
      </dgm:t>
    </dgm:pt>
    <dgm:pt modelId="{64B3A2F6-7D65-4FE0-8F33-A476722F1370}" type="sibTrans" cxnId="{35D92732-25E8-4FE0-B0CB-ECE800F82611}">
      <dgm:prSet/>
      <dgm:spPr/>
      <dgm:t>
        <a:bodyPr/>
        <a:lstStyle/>
        <a:p>
          <a:endParaRPr lang="en-US"/>
        </a:p>
      </dgm:t>
    </dgm:pt>
    <dgm:pt modelId="{53A7BBEA-5849-4FCE-BFB8-DF61CAE48762}">
      <dgm:prSet phldrT="[Text]"/>
      <dgm:spPr/>
      <dgm:t>
        <a:bodyPr/>
        <a:lstStyle/>
        <a:p>
          <a:r>
            <a:rPr lang="en-US" dirty="0" smtClean="0"/>
            <a:t>Special Programs</a:t>
          </a:r>
          <a:endParaRPr lang="en-US" dirty="0"/>
        </a:p>
      </dgm:t>
    </dgm:pt>
    <dgm:pt modelId="{AE5AF9FF-69CA-4991-BB23-8226BA89FAB8}" type="parTrans" cxnId="{41333D44-8361-4215-848D-A28372E15CBA}">
      <dgm:prSet/>
      <dgm:spPr/>
      <dgm:t>
        <a:bodyPr/>
        <a:lstStyle/>
        <a:p>
          <a:endParaRPr lang="en-US"/>
        </a:p>
      </dgm:t>
    </dgm:pt>
    <dgm:pt modelId="{AF9A8B67-FD77-45CE-A6A6-7745E18120E1}" type="sibTrans" cxnId="{41333D44-8361-4215-848D-A28372E15CBA}">
      <dgm:prSet/>
      <dgm:spPr/>
      <dgm:t>
        <a:bodyPr/>
        <a:lstStyle/>
        <a:p>
          <a:endParaRPr lang="en-US"/>
        </a:p>
      </dgm:t>
    </dgm:pt>
    <dgm:pt modelId="{2D419917-7645-4764-8B79-F18AB8748B0B}">
      <dgm:prSet phldrT="[Text]"/>
      <dgm:spPr/>
      <dgm:t>
        <a:bodyPr/>
        <a:lstStyle/>
        <a:p>
          <a:r>
            <a:rPr lang="en-US" dirty="0" smtClean="0"/>
            <a:t>Health Professions Goal Setting</a:t>
          </a:r>
          <a:endParaRPr lang="en-US" dirty="0"/>
        </a:p>
      </dgm:t>
    </dgm:pt>
    <dgm:pt modelId="{C65B9140-33B8-44A0-B2AE-30F29A2F4322}" type="parTrans" cxnId="{0056BB0D-EADF-442F-B9F1-2295B6E2F4DD}">
      <dgm:prSet/>
      <dgm:spPr/>
      <dgm:t>
        <a:bodyPr/>
        <a:lstStyle/>
        <a:p>
          <a:endParaRPr lang="en-US"/>
        </a:p>
      </dgm:t>
    </dgm:pt>
    <dgm:pt modelId="{45481D0B-DAC8-4FAA-94ED-7CFC968C86A6}" type="sibTrans" cxnId="{0056BB0D-EADF-442F-B9F1-2295B6E2F4DD}">
      <dgm:prSet/>
      <dgm:spPr/>
      <dgm:t>
        <a:bodyPr/>
        <a:lstStyle/>
        <a:p>
          <a:endParaRPr lang="en-US"/>
        </a:p>
      </dgm:t>
    </dgm:pt>
    <dgm:pt modelId="{8CE79B57-E895-48E7-ACB7-A580ABEA874A}">
      <dgm:prSet phldrT="[Text]"/>
      <dgm:spPr/>
      <dgm:t>
        <a:bodyPr/>
        <a:lstStyle/>
        <a:p>
          <a:r>
            <a:rPr lang="en-US" dirty="0" smtClean="0"/>
            <a:t>Preparation for Health Professions Applications</a:t>
          </a:r>
          <a:endParaRPr lang="en-US" dirty="0"/>
        </a:p>
      </dgm:t>
    </dgm:pt>
    <dgm:pt modelId="{444DA339-CE36-4A76-A69E-64F4836929ED}" type="parTrans" cxnId="{28987E57-18F9-4C0C-83B6-5BF2946DB854}">
      <dgm:prSet/>
      <dgm:spPr/>
      <dgm:t>
        <a:bodyPr/>
        <a:lstStyle/>
        <a:p>
          <a:endParaRPr lang="en-US"/>
        </a:p>
      </dgm:t>
    </dgm:pt>
    <dgm:pt modelId="{4DF1B254-9DD4-441F-A4A1-E5F6E8396A6F}" type="sibTrans" cxnId="{28987E57-18F9-4C0C-83B6-5BF2946DB854}">
      <dgm:prSet/>
      <dgm:spPr/>
      <dgm:t>
        <a:bodyPr/>
        <a:lstStyle/>
        <a:p>
          <a:endParaRPr lang="en-US"/>
        </a:p>
      </dgm:t>
    </dgm:pt>
    <dgm:pt modelId="{1125B95C-61A8-465B-A279-A10786EFC0AB}">
      <dgm:prSet phldrT="[Text]"/>
      <dgm:spPr/>
      <dgm:t>
        <a:bodyPr/>
        <a:lstStyle/>
        <a:p>
          <a:r>
            <a:rPr lang="en-US" dirty="0" smtClean="0"/>
            <a:t>Entrance Exam Information</a:t>
          </a:r>
          <a:endParaRPr lang="en-US" dirty="0"/>
        </a:p>
      </dgm:t>
    </dgm:pt>
    <dgm:pt modelId="{57B0ADB9-51F1-4459-8880-9F0C3A9C33C8}" type="parTrans" cxnId="{880A88E7-2932-43DE-B981-81FBC2EC79F5}">
      <dgm:prSet/>
      <dgm:spPr/>
      <dgm:t>
        <a:bodyPr/>
        <a:lstStyle/>
        <a:p>
          <a:endParaRPr lang="en-US"/>
        </a:p>
      </dgm:t>
    </dgm:pt>
    <dgm:pt modelId="{577840AE-99A3-4C11-988A-71814C9D28E2}" type="sibTrans" cxnId="{880A88E7-2932-43DE-B981-81FBC2EC79F5}">
      <dgm:prSet/>
      <dgm:spPr/>
      <dgm:t>
        <a:bodyPr/>
        <a:lstStyle/>
        <a:p>
          <a:endParaRPr lang="en-US"/>
        </a:p>
      </dgm:t>
    </dgm:pt>
    <dgm:pt modelId="{E3DCFDD9-5361-4118-A34D-D90C6DBE68CF}" type="pres">
      <dgm:prSet presAssocID="{5693F72E-E81E-4858-A142-BCD26E89E01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0FBF7A-BB6B-48F2-B258-6C19D4751611}" type="pres">
      <dgm:prSet presAssocID="{5693F72E-E81E-4858-A142-BCD26E89E01E}" presName="radial" presStyleCnt="0">
        <dgm:presLayoutVars>
          <dgm:animLvl val="ctr"/>
        </dgm:presLayoutVars>
      </dgm:prSet>
      <dgm:spPr/>
    </dgm:pt>
    <dgm:pt modelId="{0C033A37-0A4D-4BB9-ACEF-3B7014D71108}" type="pres">
      <dgm:prSet presAssocID="{35945550-909A-4871-903B-56B38613223D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C3343A36-806B-4BA7-9C89-D6BBF2C20B2D}" type="pres">
      <dgm:prSet presAssocID="{AB40B340-63A3-4D33-8D48-5327CDF61B21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601D5-7A07-4148-B9EA-C302C032EA1C}" type="pres">
      <dgm:prSet presAssocID="{5A11BAE6-871F-42AB-A58B-7CDBA55024F8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4B2761-8942-4D1D-AAFD-6FBC9500141B}" type="pres">
      <dgm:prSet presAssocID="{53A7BBEA-5849-4FCE-BFB8-DF61CAE48762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1D4FB9-FBA6-4DDA-B0F4-97A8918F7F05}" type="pres">
      <dgm:prSet presAssocID="{2D419917-7645-4764-8B79-F18AB8748B0B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A960F-60CA-46E8-BC1C-BA5557914AB0}" type="pres">
      <dgm:prSet presAssocID="{8CE79B57-E895-48E7-ACB7-A580ABEA874A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72454-7B6A-49DE-95FC-6098227D005D}" type="pres">
      <dgm:prSet presAssocID="{1125B95C-61A8-465B-A279-A10786EFC0AB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854A35-4CFD-4662-A550-AF004B7B767D}" type="presOf" srcId="{1125B95C-61A8-465B-A279-A10786EFC0AB}" destId="{19172454-7B6A-49DE-95FC-6098227D005D}" srcOrd="0" destOrd="0" presId="urn:microsoft.com/office/officeart/2005/8/layout/radial3"/>
    <dgm:cxn modelId="{5EE421D7-2D77-49E4-9D13-ECEA004DB4FC}" type="presOf" srcId="{2D419917-7645-4764-8B79-F18AB8748B0B}" destId="{731D4FB9-FBA6-4DDA-B0F4-97A8918F7F05}" srcOrd="0" destOrd="0" presId="urn:microsoft.com/office/officeart/2005/8/layout/radial3"/>
    <dgm:cxn modelId="{05785F6B-8E6E-4BF3-89F7-936BEC5C033A}" type="presOf" srcId="{53A7BBEA-5849-4FCE-BFB8-DF61CAE48762}" destId="{384B2761-8942-4D1D-AAFD-6FBC9500141B}" srcOrd="0" destOrd="0" presId="urn:microsoft.com/office/officeart/2005/8/layout/radial3"/>
    <dgm:cxn modelId="{DFD2CC4D-1996-42E9-A283-D033113DE3CF}" srcId="{35945550-909A-4871-903B-56B38613223D}" destId="{AB40B340-63A3-4D33-8D48-5327CDF61B21}" srcOrd="0" destOrd="0" parTransId="{F7A19653-331B-424B-A50A-5E1E982B94B5}" sibTransId="{16241F33-0A11-4887-86F0-01B1E1408B51}"/>
    <dgm:cxn modelId="{D7FEB78B-AC73-46BC-9C67-8E91A0495869}" type="presOf" srcId="{8CE79B57-E895-48E7-ACB7-A580ABEA874A}" destId="{244A960F-60CA-46E8-BC1C-BA5557914AB0}" srcOrd="0" destOrd="0" presId="urn:microsoft.com/office/officeart/2005/8/layout/radial3"/>
    <dgm:cxn modelId="{41333D44-8361-4215-848D-A28372E15CBA}" srcId="{35945550-909A-4871-903B-56B38613223D}" destId="{53A7BBEA-5849-4FCE-BFB8-DF61CAE48762}" srcOrd="2" destOrd="0" parTransId="{AE5AF9FF-69CA-4991-BB23-8226BA89FAB8}" sibTransId="{AF9A8B67-FD77-45CE-A6A6-7745E18120E1}"/>
    <dgm:cxn modelId="{3D24CB54-FD45-441D-90EA-DBF7F7639594}" type="presOf" srcId="{5A11BAE6-871F-42AB-A58B-7CDBA55024F8}" destId="{E1C601D5-7A07-4148-B9EA-C302C032EA1C}" srcOrd="0" destOrd="0" presId="urn:microsoft.com/office/officeart/2005/8/layout/radial3"/>
    <dgm:cxn modelId="{0056BB0D-EADF-442F-B9F1-2295B6E2F4DD}" srcId="{35945550-909A-4871-903B-56B38613223D}" destId="{2D419917-7645-4764-8B79-F18AB8748B0B}" srcOrd="3" destOrd="0" parTransId="{C65B9140-33B8-44A0-B2AE-30F29A2F4322}" sibTransId="{45481D0B-DAC8-4FAA-94ED-7CFC968C86A6}"/>
    <dgm:cxn modelId="{35D92732-25E8-4FE0-B0CB-ECE800F82611}" srcId="{35945550-909A-4871-903B-56B38613223D}" destId="{5A11BAE6-871F-42AB-A58B-7CDBA55024F8}" srcOrd="1" destOrd="0" parTransId="{7AE6DC33-18EE-4C3C-9E7F-A5769D087295}" sibTransId="{64B3A2F6-7D65-4FE0-8F33-A476722F1370}"/>
    <dgm:cxn modelId="{F0CFF9C8-150C-4911-B944-2629DE92F47F}" type="presOf" srcId="{5693F72E-E81E-4858-A142-BCD26E89E01E}" destId="{E3DCFDD9-5361-4118-A34D-D90C6DBE68CF}" srcOrd="0" destOrd="0" presId="urn:microsoft.com/office/officeart/2005/8/layout/radial3"/>
    <dgm:cxn modelId="{880A88E7-2932-43DE-B981-81FBC2EC79F5}" srcId="{35945550-909A-4871-903B-56B38613223D}" destId="{1125B95C-61A8-465B-A279-A10786EFC0AB}" srcOrd="5" destOrd="0" parTransId="{57B0ADB9-51F1-4459-8880-9F0C3A9C33C8}" sibTransId="{577840AE-99A3-4C11-988A-71814C9D28E2}"/>
    <dgm:cxn modelId="{B1D22EE2-76E3-4180-A82E-B2D17F16D370}" srcId="{5693F72E-E81E-4858-A142-BCD26E89E01E}" destId="{35945550-909A-4871-903B-56B38613223D}" srcOrd="0" destOrd="0" parTransId="{31633E03-6381-446B-AF2C-240C11E02044}" sibTransId="{0D37AF6C-BD09-4726-A612-31CFFB9F7CFD}"/>
    <dgm:cxn modelId="{59744AAD-9696-416C-A42B-D46FC61A3207}" type="presOf" srcId="{35945550-909A-4871-903B-56B38613223D}" destId="{0C033A37-0A4D-4BB9-ACEF-3B7014D71108}" srcOrd="0" destOrd="0" presId="urn:microsoft.com/office/officeart/2005/8/layout/radial3"/>
    <dgm:cxn modelId="{D9147A01-5343-44D0-A1EE-5D1A3C2700DB}" type="presOf" srcId="{AB40B340-63A3-4D33-8D48-5327CDF61B21}" destId="{C3343A36-806B-4BA7-9C89-D6BBF2C20B2D}" srcOrd="0" destOrd="0" presId="urn:microsoft.com/office/officeart/2005/8/layout/radial3"/>
    <dgm:cxn modelId="{28987E57-18F9-4C0C-83B6-5BF2946DB854}" srcId="{35945550-909A-4871-903B-56B38613223D}" destId="{8CE79B57-E895-48E7-ACB7-A580ABEA874A}" srcOrd="4" destOrd="0" parTransId="{444DA339-CE36-4A76-A69E-64F4836929ED}" sibTransId="{4DF1B254-9DD4-441F-A4A1-E5F6E8396A6F}"/>
    <dgm:cxn modelId="{CFED220C-7BEB-49D4-9B92-2CA662086447}" type="presParOf" srcId="{E3DCFDD9-5361-4118-A34D-D90C6DBE68CF}" destId="{0C0FBF7A-BB6B-48F2-B258-6C19D4751611}" srcOrd="0" destOrd="0" presId="urn:microsoft.com/office/officeart/2005/8/layout/radial3"/>
    <dgm:cxn modelId="{47D108A7-9D69-47BF-8AD3-BF0FAA6DC8D2}" type="presParOf" srcId="{0C0FBF7A-BB6B-48F2-B258-6C19D4751611}" destId="{0C033A37-0A4D-4BB9-ACEF-3B7014D71108}" srcOrd="0" destOrd="0" presId="urn:microsoft.com/office/officeart/2005/8/layout/radial3"/>
    <dgm:cxn modelId="{10C8D976-23E7-42EF-9F91-A549572A1BB1}" type="presParOf" srcId="{0C0FBF7A-BB6B-48F2-B258-6C19D4751611}" destId="{C3343A36-806B-4BA7-9C89-D6BBF2C20B2D}" srcOrd="1" destOrd="0" presId="urn:microsoft.com/office/officeart/2005/8/layout/radial3"/>
    <dgm:cxn modelId="{186F1B23-B3AA-4226-BA88-86DE194289EA}" type="presParOf" srcId="{0C0FBF7A-BB6B-48F2-B258-6C19D4751611}" destId="{E1C601D5-7A07-4148-B9EA-C302C032EA1C}" srcOrd="2" destOrd="0" presId="urn:microsoft.com/office/officeart/2005/8/layout/radial3"/>
    <dgm:cxn modelId="{B3299BBD-75AC-46B9-AC73-7EF057B5CA12}" type="presParOf" srcId="{0C0FBF7A-BB6B-48F2-B258-6C19D4751611}" destId="{384B2761-8942-4D1D-AAFD-6FBC9500141B}" srcOrd="3" destOrd="0" presId="urn:microsoft.com/office/officeart/2005/8/layout/radial3"/>
    <dgm:cxn modelId="{E7E90D4F-2886-48E5-9DF5-D04D03E07399}" type="presParOf" srcId="{0C0FBF7A-BB6B-48F2-B258-6C19D4751611}" destId="{731D4FB9-FBA6-4DDA-B0F4-97A8918F7F05}" srcOrd="4" destOrd="0" presId="urn:microsoft.com/office/officeart/2005/8/layout/radial3"/>
    <dgm:cxn modelId="{EF8DCD84-7281-4D1B-A5D6-22436E993D9B}" type="presParOf" srcId="{0C0FBF7A-BB6B-48F2-B258-6C19D4751611}" destId="{244A960F-60CA-46E8-BC1C-BA5557914AB0}" srcOrd="5" destOrd="0" presId="urn:microsoft.com/office/officeart/2005/8/layout/radial3"/>
    <dgm:cxn modelId="{DD22B244-3B65-455C-9EF9-A31F9FEFA9D7}" type="presParOf" srcId="{0C0FBF7A-BB6B-48F2-B258-6C19D4751611}" destId="{19172454-7B6A-49DE-95FC-6098227D005D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D626A3-949C-49B4-92F2-0C993820A58B}" type="doc">
      <dgm:prSet loTypeId="urn:diagrams.loki3.com/VaryingWidthList" loCatId="list" qsTypeId="urn:microsoft.com/office/officeart/2005/8/quickstyle/simple3" qsCatId="simple" csTypeId="urn:microsoft.com/office/officeart/2005/8/colors/colorful2" csCatId="colorful" phldr="1"/>
      <dgm:spPr/>
    </dgm:pt>
    <dgm:pt modelId="{01266DAA-7A76-45ED-9492-C47F8A168974}">
      <dgm:prSet phldrT="[Text]"/>
      <dgm:spPr/>
      <dgm:t>
        <a:bodyPr/>
        <a:lstStyle/>
        <a:p>
          <a:r>
            <a:rPr lang="en-US" b="1" cap="none" spc="0" dirty="0" smtClean="0">
              <a:ln w="22225">
                <a:prstDash val="solid"/>
              </a:ln>
              <a:effectLst/>
            </a:rPr>
            <a:t>Facilitated Acceptance Nursing- FAN   </a:t>
          </a:r>
          <a:endParaRPr lang="en-US" b="1" cap="none" spc="0" dirty="0">
            <a:ln w="22225">
              <a:prstDash val="solid"/>
            </a:ln>
            <a:effectLst/>
          </a:endParaRPr>
        </a:p>
      </dgm:t>
    </dgm:pt>
    <dgm:pt modelId="{9DFC6A99-1324-4F51-A98E-615E9EEBECFF}" type="parTrans" cxnId="{249C88D0-7513-4F90-AF97-0C49EC9AF32C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6947FE8F-F11E-421D-A7A5-5AA29C36997D}" type="sibTrans" cxnId="{249C88D0-7513-4F90-AF97-0C49EC9AF32C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FACAB410-A092-4227-94B5-2ECCE050B0EF}">
      <dgm:prSet phldrT="[Text]"/>
      <dgm:spPr/>
      <dgm:t>
        <a:bodyPr/>
        <a:lstStyle/>
        <a:p>
          <a:r>
            <a:rPr lang="en-US" b="1" u="none" dirty="0" smtClean="0"/>
            <a:t>C</a:t>
          </a:r>
          <a:r>
            <a:rPr lang="en-US" b="1" dirty="0" smtClean="0"/>
            <a:t>ollege </a:t>
          </a:r>
          <a:r>
            <a:rPr lang="en-US" b="1" u="none" dirty="0" smtClean="0"/>
            <a:t>A</a:t>
          </a:r>
          <a:r>
            <a:rPr lang="en-US" b="1" dirty="0" smtClean="0"/>
            <a:t>cceptance to </a:t>
          </a:r>
          <a:r>
            <a:rPr lang="en-US" b="1" u="none" dirty="0" smtClean="0"/>
            <a:t>R</a:t>
          </a:r>
          <a:r>
            <a:rPr lang="en-US" b="1" dirty="0" smtClean="0"/>
            <a:t>espiratory </a:t>
          </a:r>
          <a:r>
            <a:rPr lang="en-US" b="0" err="1" smtClean="0"/>
            <a:t>C</a:t>
          </a:r>
          <a:r>
            <a:rPr lang="en-US" b="1" err="1" smtClean="0"/>
            <a:t>ar</a:t>
          </a:r>
          <a:r>
            <a:rPr lang="en-US" b="1" u="none" err="1" smtClean="0"/>
            <a:t>E</a:t>
          </a:r>
          <a:r>
            <a:rPr lang="en-US" b="1" smtClean="0"/>
            <a:t> - </a:t>
          </a:r>
          <a:r>
            <a:rPr lang="en-US" b="1" cap="none" spc="0" dirty="0" smtClean="0">
              <a:ln w="22225">
                <a:prstDash val="solid"/>
              </a:ln>
              <a:effectLst/>
            </a:rPr>
            <a:t>CARE</a:t>
          </a:r>
          <a:endParaRPr lang="en-US" b="1" cap="none" spc="0" dirty="0">
            <a:ln w="22225">
              <a:prstDash val="solid"/>
            </a:ln>
            <a:effectLst/>
          </a:endParaRPr>
        </a:p>
      </dgm:t>
    </dgm:pt>
    <dgm:pt modelId="{E45C918A-B784-4B54-B8B9-A92633746909}" type="parTrans" cxnId="{8ACF7905-8D7E-44EC-86A7-C3359CFD4F7B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98383454-2BA0-458A-B219-1872843F03F1}" type="sibTrans" cxnId="{8ACF7905-8D7E-44EC-86A7-C3359CFD4F7B}">
      <dgm:prSet/>
      <dgm:spPr/>
      <dgm:t>
        <a:bodyPr/>
        <a:lstStyle/>
        <a:p>
          <a:endParaRPr 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459A819A-F934-47C9-9443-4CDF440C9ECE}" type="pres">
      <dgm:prSet presAssocID="{CED626A3-949C-49B4-92F2-0C993820A58B}" presName="Name0" presStyleCnt="0">
        <dgm:presLayoutVars>
          <dgm:resizeHandles/>
        </dgm:presLayoutVars>
      </dgm:prSet>
      <dgm:spPr/>
    </dgm:pt>
    <dgm:pt modelId="{50DDE8F6-BC4B-494E-9D52-7D06D3662B40}" type="pres">
      <dgm:prSet presAssocID="{01266DAA-7A76-45ED-9492-C47F8A168974}" presName="text" presStyleLbl="node1" presStyleIdx="0" presStyleCnt="2" custScaleX="226197" custLinFactNeighborX="356" custLinFactNeighborY="506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906660-8160-4A86-A368-3DB757F1349B}" type="pres">
      <dgm:prSet presAssocID="{6947FE8F-F11E-421D-A7A5-5AA29C36997D}" presName="space" presStyleCnt="0"/>
      <dgm:spPr/>
    </dgm:pt>
    <dgm:pt modelId="{1EEB80D9-E595-409C-8326-90E7CE89EA64}" type="pres">
      <dgm:prSet presAssocID="{FACAB410-A092-4227-94B5-2ECCE050B0EF}" presName="text" presStyleLbl="node1" presStyleIdx="1" presStyleCnt="2" custScaleX="1505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9C88D0-7513-4F90-AF97-0C49EC9AF32C}" srcId="{CED626A3-949C-49B4-92F2-0C993820A58B}" destId="{01266DAA-7A76-45ED-9492-C47F8A168974}" srcOrd="0" destOrd="0" parTransId="{9DFC6A99-1324-4F51-A98E-615E9EEBECFF}" sibTransId="{6947FE8F-F11E-421D-A7A5-5AA29C36997D}"/>
    <dgm:cxn modelId="{B6560330-B6C3-45E9-AF05-C425791908F0}" type="presOf" srcId="{CED626A3-949C-49B4-92F2-0C993820A58B}" destId="{459A819A-F934-47C9-9443-4CDF440C9ECE}" srcOrd="0" destOrd="0" presId="urn:diagrams.loki3.com/VaryingWidthList"/>
    <dgm:cxn modelId="{F59CCDB4-2596-493B-B5A0-EDE93F5534F7}" type="presOf" srcId="{FACAB410-A092-4227-94B5-2ECCE050B0EF}" destId="{1EEB80D9-E595-409C-8326-90E7CE89EA64}" srcOrd="0" destOrd="0" presId="urn:diagrams.loki3.com/VaryingWidthList"/>
    <dgm:cxn modelId="{E61E8EFB-4C95-4AB2-8724-3F27B3C39991}" type="presOf" srcId="{01266DAA-7A76-45ED-9492-C47F8A168974}" destId="{50DDE8F6-BC4B-494E-9D52-7D06D3662B40}" srcOrd="0" destOrd="0" presId="urn:diagrams.loki3.com/VaryingWidthList"/>
    <dgm:cxn modelId="{8ACF7905-8D7E-44EC-86A7-C3359CFD4F7B}" srcId="{CED626A3-949C-49B4-92F2-0C993820A58B}" destId="{FACAB410-A092-4227-94B5-2ECCE050B0EF}" srcOrd="1" destOrd="0" parTransId="{E45C918A-B784-4B54-B8B9-A92633746909}" sibTransId="{98383454-2BA0-458A-B219-1872843F03F1}"/>
    <dgm:cxn modelId="{AFFE72A6-CDDC-41E4-856A-38E3C86CE6A7}" type="presParOf" srcId="{459A819A-F934-47C9-9443-4CDF440C9ECE}" destId="{50DDE8F6-BC4B-494E-9D52-7D06D3662B40}" srcOrd="0" destOrd="0" presId="urn:diagrams.loki3.com/VaryingWidthList"/>
    <dgm:cxn modelId="{7B3573F2-1FEE-4315-B764-91B42084314A}" type="presParOf" srcId="{459A819A-F934-47C9-9443-4CDF440C9ECE}" destId="{F7906660-8160-4A86-A368-3DB757F1349B}" srcOrd="1" destOrd="0" presId="urn:diagrams.loki3.com/VaryingWidthList"/>
    <dgm:cxn modelId="{EA96922C-101A-4D2C-BB6B-B6E7CCF27E28}" type="presParOf" srcId="{459A819A-F934-47C9-9443-4CDF440C9ECE}" destId="{1EEB80D9-E595-409C-8326-90E7CE89EA64}" srcOrd="2" destOrd="0" presId="urn:diagrams.loki3.com/VaryingWidth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6166D9-78B2-4A4D-AC16-A9A1EFBEF37D}" type="doc">
      <dgm:prSet loTypeId="urn:microsoft.com/office/officeart/2008/layout/VerticalCurvedList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A1AB4EF-1D4E-49F2-BEE7-89E3B4CF7917}">
      <dgm:prSet phldrT="[Text]"/>
      <dgm:spPr/>
      <dgm:t>
        <a:bodyPr/>
        <a:lstStyle/>
        <a:p>
          <a:r>
            <a:rPr lang="en-US" dirty="0" smtClean="0"/>
            <a:t>Medical Humanities</a:t>
          </a:r>
          <a:endParaRPr lang="en-US" dirty="0"/>
        </a:p>
      </dgm:t>
    </dgm:pt>
    <dgm:pt modelId="{6C92B5B0-A261-40CC-921C-E6BDB3771E4E}" type="parTrans" cxnId="{9A3CED78-BDB0-4DA1-B097-5E1D86DEB021}">
      <dgm:prSet/>
      <dgm:spPr/>
      <dgm:t>
        <a:bodyPr/>
        <a:lstStyle/>
        <a:p>
          <a:endParaRPr lang="en-US"/>
        </a:p>
      </dgm:t>
    </dgm:pt>
    <dgm:pt modelId="{5E0C0471-4DAF-4539-AD1F-C592137A9B75}" type="sibTrans" cxnId="{9A3CED78-BDB0-4DA1-B097-5E1D86DEB021}">
      <dgm:prSet/>
      <dgm:spPr/>
      <dgm:t>
        <a:bodyPr/>
        <a:lstStyle/>
        <a:p>
          <a:endParaRPr lang="en-US"/>
        </a:p>
      </dgm:t>
    </dgm:pt>
    <dgm:pt modelId="{5964DD08-7F61-4F33-A121-F0EA7D1CA2FA}">
      <dgm:prSet phldrT="[Text]"/>
      <dgm:spPr/>
      <dgm:t>
        <a:bodyPr/>
        <a:lstStyle/>
        <a:p>
          <a:r>
            <a:rPr lang="en-US" dirty="0" smtClean="0"/>
            <a:t>Health</a:t>
          </a:r>
          <a:endParaRPr lang="en-US" dirty="0"/>
        </a:p>
      </dgm:t>
    </dgm:pt>
    <dgm:pt modelId="{9737F473-852C-44FF-BC76-28D869602D96}" type="parTrans" cxnId="{5CC912DB-0ED7-4BFE-9FE6-F04D8CB6DEF6}">
      <dgm:prSet/>
      <dgm:spPr/>
      <dgm:t>
        <a:bodyPr/>
        <a:lstStyle/>
        <a:p>
          <a:endParaRPr lang="en-US"/>
        </a:p>
      </dgm:t>
    </dgm:pt>
    <dgm:pt modelId="{D3CF2B08-077A-4CB5-9B5F-E0C91D577509}" type="sibTrans" cxnId="{5CC912DB-0ED7-4BFE-9FE6-F04D8CB6DEF6}">
      <dgm:prSet/>
      <dgm:spPr/>
      <dgm:t>
        <a:bodyPr/>
        <a:lstStyle/>
        <a:p>
          <a:endParaRPr lang="en-US"/>
        </a:p>
      </dgm:t>
    </dgm:pt>
    <dgm:pt modelId="{929AE3EE-EBC1-4D73-9F86-D62DA3DBEDF7}">
      <dgm:prSet phldrT="[Text]"/>
      <dgm:spPr/>
      <dgm:t>
        <a:bodyPr/>
        <a:lstStyle/>
        <a:p>
          <a:r>
            <a:rPr lang="en-US" dirty="0" smtClean="0"/>
            <a:t>Biology</a:t>
          </a:r>
          <a:endParaRPr lang="en-US" dirty="0"/>
        </a:p>
      </dgm:t>
    </dgm:pt>
    <dgm:pt modelId="{EF940BB1-FD4E-4AD8-AE81-7E60540369A2}" type="parTrans" cxnId="{07224B17-C32E-4BC6-9642-50724B5AEC65}">
      <dgm:prSet/>
      <dgm:spPr/>
      <dgm:t>
        <a:bodyPr/>
        <a:lstStyle/>
        <a:p>
          <a:endParaRPr lang="en-US"/>
        </a:p>
      </dgm:t>
    </dgm:pt>
    <dgm:pt modelId="{1984BE78-4117-49C0-9198-08C6F17671AE}" type="sibTrans" cxnId="{07224B17-C32E-4BC6-9642-50724B5AEC65}">
      <dgm:prSet/>
      <dgm:spPr/>
      <dgm:t>
        <a:bodyPr/>
        <a:lstStyle/>
        <a:p>
          <a:endParaRPr lang="en-US"/>
        </a:p>
      </dgm:t>
    </dgm:pt>
    <dgm:pt modelId="{1BB28709-BF8C-428B-80D6-71F3F533508B}">
      <dgm:prSet phldrT="[Text]"/>
      <dgm:spPr/>
      <dgm:t>
        <a:bodyPr/>
        <a:lstStyle/>
        <a:p>
          <a:r>
            <a:rPr lang="en-US" dirty="0" smtClean="0"/>
            <a:t>Public Health</a:t>
          </a:r>
          <a:endParaRPr lang="en-US" dirty="0"/>
        </a:p>
      </dgm:t>
    </dgm:pt>
    <dgm:pt modelId="{D67F322D-6EB7-447D-A365-7850DCD0623B}" type="parTrans" cxnId="{79513316-6F6C-423E-9146-3BFF4A6F104E}">
      <dgm:prSet/>
      <dgm:spPr/>
      <dgm:t>
        <a:bodyPr/>
        <a:lstStyle/>
        <a:p>
          <a:endParaRPr lang="en-US"/>
        </a:p>
      </dgm:t>
    </dgm:pt>
    <dgm:pt modelId="{56B89958-356F-4ED9-9BE1-F2AAC62E341A}" type="sibTrans" cxnId="{79513316-6F6C-423E-9146-3BFF4A6F104E}">
      <dgm:prSet/>
      <dgm:spPr/>
      <dgm:t>
        <a:bodyPr/>
        <a:lstStyle/>
        <a:p>
          <a:endParaRPr lang="en-US"/>
        </a:p>
      </dgm:t>
    </dgm:pt>
    <dgm:pt modelId="{D70EDC5A-641A-4981-AA27-05D9BDA138DF}">
      <dgm:prSet phldrT="[Text]"/>
      <dgm:spPr/>
      <dgm:t>
        <a:bodyPr/>
        <a:lstStyle/>
        <a:p>
          <a:r>
            <a:rPr lang="en-US" dirty="0" smtClean="0"/>
            <a:t>Psychology</a:t>
          </a:r>
          <a:endParaRPr lang="en-US" dirty="0"/>
        </a:p>
      </dgm:t>
    </dgm:pt>
    <dgm:pt modelId="{2B557C92-F0B4-43F4-81F8-78DD0E8EBE13}" type="parTrans" cxnId="{3C51A392-476A-4EEF-B4AE-0C14DB6DC95A}">
      <dgm:prSet/>
      <dgm:spPr/>
      <dgm:t>
        <a:bodyPr/>
        <a:lstStyle/>
        <a:p>
          <a:endParaRPr lang="en-US"/>
        </a:p>
      </dgm:t>
    </dgm:pt>
    <dgm:pt modelId="{9E6529F2-BD29-4CDF-9F62-1C968B0EDC67}" type="sibTrans" cxnId="{3C51A392-476A-4EEF-B4AE-0C14DB6DC95A}">
      <dgm:prSet/>
      <dgm:spPr/>
      <dgm:t>
        <a:bodyPr/>
        <a:lstStyle/>
        <a:p>
          <a:endParaRPr lang="en-US"/>
        </a:p>
      </dgm:t>
    </dgm:pt>
    <dgm:pt modelId="{199B698F-9106-427C-9EA4-C9CFB0A48F1B}">
      <dgm:prSet phldrT="[Text]"/>
      <dgm:spPr/>
      <dgm:t>
        <a:bodyPr/>
        <a:lstStyle/>
        <a:p>
          <a:r>
            <a:rPr lang="en-US" dirty="0" smtClean="0"/>
            <a:t>Kinesiology</a:t>
          </a:r>
          <a:endParaRPr lang="en-US" dirty="0"/>
        </a:p>
      </dgm:t>
    </dgm:pt>
    <dgm:pt modelId="{8CC3F9EC-0C95-48AB-B700-ACAA43FD1184}" type="parTrans" cxnId="{4866DFCA-C986-495B-A772-C812016EC57E}">
      <dgm:prSet/>
      <dgm:spPr/>
      <dgm:t>
        <a:bodyPr/>
        <a:lstStyle/>
        <a:p>
          <a:endParaRPr lang="en-US"/>
        </a:p>
      </dgm:t>
    </dgm:pt>
    <dgm:pt modelId="{3D15F694-2F29-47D6-B657-273F91C1B7C7}" type="sibTrans" cxnId="{4866DFCA-C986-495B-A772-C812016EC57E}">
      <dgm:prSet/>
      <dgm:spPr/>
      <dgm:t>
        <a:bodyPr/>
        <a:lstStyle/>
        <a:p>
          <a:endParaRPr lang="en-US"/>
        </a:p>
      </dgm:t>
    </dgm:pt>
    <dgm:pt modelId="{ED991B08-4DB3-499F-BBD6-379496F4C67B}">
      <dgm:prSet phldrT="[Text]"/>
      <dgm:spPr/>
      <dgm:t>
        <a:bodyPr/>
        <a:lstStyle/>
        <a:p>
          <a:r>
            <a:rPr lang="en-US" dirty="0" smtClean="0"/>
            <a:t>Anthropology</a:t>
          </a:r>
          <a:endParaRPr lang="en-US" dirty="0"/>
        </a:p>
      </dgm:t>
    </dgm:pt>
    <dgm:pt modelId="{451FD868-1E5E-4F30-AADB-2AE6D161F858}" type="parTrans" cxnId="{0B40092B-9937-4471-BA11-A9EFAC206BB4}">
      <dgm:prSet/>
      <dgm:spPr/>
      <dgm:t>
        <a:bodyPr/>
        <a:lstStyle/>
        <a:p>
          <a:endParaRPr lang="en-US"/>
        </a:p>
      </dgm:t>
    </dgm:pt>
    <dgm:pt modelId="{50433E4A-2A7E-47D6-941F-931D0D90E828}" type="sibTrans" cxnId="{0B40092B-9937-4471-BA11-A9EFAC206BB4}">
      <dgm:prSet/>
      <dgm:spPr/>
      <dgm:t>
        <a:bodyPr/>
        <a:lstStyle/>
        <a:p>
          <a:endParaRPr lang="en-US"/>
        </a:p>
      </dgm:t>
    </dgm:pt>
    <dgm:pt modelId="{D5858C10-FE4C-4FA2-9FB1-B66E83556001}">
      <dgm:prSet phldrT="[Text]"/>
      <dgm:spPr/>
      <dgm:t>
        <a:bodyPr/>
        <a:lstStyle/>
        <a:p>
          <a:endParaRPr lang="en-US" dirty="0"/>
        </a:p>
      </dgm:t>
    </dgm:pt>
    <dgm:pt modelId="{3E81816E-9C68-452C-B4C0-459E031038D7}" type="parTrans" cxnId="{A61C581D-80E3-4B95-B13D-143C64932CF9}">
      <dgm:prSet/>
      <dgm:spPr/>
      <dgm:t>
        <a:bodyPr/>
        <a:lstStyle/>
        <a:p>
          <a:endParaRPr lang="en-US"/>
        </a:p>
      </dgm:t>
    </dgm:pt>
    <dgm:pt modelId="{32D884E3-B4D7-4594-A637-2F4C26F06512}" type="sibTrans" cxnId="{A61C581D-80E3-4B95-B13D-143C64932CF9}">
      <dgm:prSet/>
      <dgm:spPr/>
      <dgm:t>
        <a:bodyPr/>
        <a:lstStyle/>
        <a:p>
          <a:endParaRPr lang="en-US"/>
        </a:p>
      </dgm:t>
    </dgm:pt>
    <dgm:pt modelId="{1410C6D7-FAEF-4C26-B041-2462727A1F05}" type="pres">
      <dgm:prSet presAssocID="{096166D9-78B2-4A4D-AC16-A9A1EFBEF37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6E72BE7-2001-4B94-893D-4F442293054E}" type="pres">
      <dgm:prSet presAssocID="{096166D9-78B2-4A4D-AC16-A9A1EFBEF37D}" presName="Name1" presStyleCnt="0"/>
      <dgm:spPr/>
    </dgm:pt>
    <dgm:pt modelId="{87050F58-1999-434F-8F7A-8F9657B0D084}" type="pres">
      <dgm:prSet presAssocID="{096166D9-78B2-4A4D-AC16-A9A1EFBEF37D}" presName="cycle" presStyleCnt="0"/>
      <dgm:spPr/>
    </dgm:pt>
    <dgm:pt modelId="{FEEC9A46-F5F3-4CC9-874C-86ADD7A9728B}" type="pres">
      <dgm:prSet presAssocID="{096166D9-78B2-4A4D-AC16-A9A1EFBEF37D}" presName="srcNode" presStyleLbl="node1" presStyleIdx="0" presStyleCnt="7"/>
      <dgm:spPr/>
    </dgm:pt>
    <dgm:pt modelId="{54ABEA1D-F0DA-4EDB-A58E-BFC836DA96EF}" type="pres">
      <dgm:prSet presAssocID="{096166D9-78B2-4A4D-AC16-A9A1EFBEF37D}" presName="conn" presStyleLbl="parChTrans1D2" presStyleIdx="0" presStyleCnt="1"/>
      <dgm:spPr/>
      <dgm:t>
        <a:bodyPr/>
        <a:lstStyle/>
        <a:p>
          <a:endParaRPr lang="en-US"/>
        </a:p>
      </dgm:t>
    </dgm:pt>
    <dgm:pt modelId="{3D60507A-1ADF-4442-B84B-0DCCF192E14D}" type="pres">
      <dgm:prSet presAssocID="{096166D9-78B2-4A4D-AC16-A9A1EFBEF37D}" presName="extraNode" presStyleLbl="node1" presStyleIdx="0" presStyleCnt="7"/>
      <dgm:spPr/>
    </dgm:pt>
    <dgm:pt modelId="{42EBE4C8-20BC-4110-94BE-2A6D604EA928}" type="pres">
      <dgm:prSet presAssocID="{096166D9-78B2-4A4D-AC16-A9A1EFBEF37D}" presName="dstNode" presStyleLbl="node1" presStyleIdx="0" presStyleCnt="7"/>
      <dgm:spPr/>
    </dgm:pt>
    <dgm:pt modelId="{931C8419-16A5-461A-BF4D-351A5CA5ABD4}" type="pres">
      <dgm:prSet presAssocID="{DA1AB4EF-1D4E-49F2-BEE7-89E3B4CF7917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F2526C-EF8E-4041-8284-1A08D1F2D570}" type="pres">
      <dgm:prSet presAssocID="{DA1AB4EF-1D4E-49F2-BEE7-89E3B4CF7917}" presName="accent_1" presStyleCnt="0"/>
      <dgm:spPr/>
    </dgm:pt>
    <dgm:pt modelId="{A670A2B0-8566-45B3-9757-463D629C0635}" type="pres">
      <dgm:prSet presAssocID="{DA1AB4EF-1D4E-49F2-BEE7-89E3B4CF7917}" presName="accentRepeatNode" presStyleLbl="solidFgAcc1" presStyleIdx="0" presStyleCnt="7"/>
      <dgm:spPr/>
    </dgm:pt>
    <dgm:pt modelId="{15DDE602-C5B0-44EC-8CD4-D054F01D3791}" type="pres">
      <dgm:prSet presAssocID="{5964DD08-7F61-4F33-A121-F0EA7D1CA2FA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A28B1F-BE1A-4C02-B3EB-4C981A4A6D20}" type="pres">
      <dgm:prSet presAssocID="{5964DD08-7F61-4F33-A121-F0EA7D1CA2FA}" presName="accent_2" presStyleCnt="0"/>
      <dgm:spPr/>
    </dgm:pt>
    <dgm:pt modelId="{3FD8F07F-75B2-4E58-9EC0-517B789915CA}" type="pres">
      <dgm:prSet presAssocID="{5964DD08-7F61-4F33-A121-F0EA7D1CA2FA}" presName="accentRepeatNode" presStyleLbl="solidFgAcc1" presStyleIdx="1" presStyleCnt="7"/>
      <dgm:spPr/>
    </dgm:pt>
    <dgm:pt modelId="{BC9F1108-0C4F-4CC6-B4E5-F79BE385B20C}" type="pres">
      <dgm:prSet presAssocID="{929AE3EE-EBC1-4D73-9F86-D62DA3DBEDF7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68A960-771D-440B-B406-503ADF4D01A8}" type="pres">
      <dgm:prSet presAssocID="{929AE3EE-EBC1-4D73-9F86-D62DA3DBEDF7}" presName="accent_3" presStyleCnt="0"/>
      <dgm:spPr/>
    </dgm:pt>
    <dgm:pt modelId="{83BFCA8E-A1E8-4E9C-AA16-AF69D269EA30}" type="pres">
      <dgm:prSet presAssocID="{929AE3EE-EBC1-4D73-9F86-D62DA3DBEDF7}" presName="accentRepeatNode" presStyleLbl="solidFgAcc1" presStyleIdx="2" presStyleCnt="7"/>
      <dgm:spPr/>
    </dgm:pt>
    <dgm:pt modelId="{E3F8C354-FA07-4143-A759-6CA75C85F80F}" type="pres">
      <dgm:prSet presAssocID="{1BB28709-BF8C-428B-80D6-71F3F533508B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8DDA3-B354-429F-B51C-D53FD09400B4}" type="pres">
      <dgm:prSet presAssocID="{1BB28709-BF8C-428B-80D6-71F3F533508B}" presName="accent_4" presStyleCnt="0"/>
      <dgm:spPr/>
    </dgm:pt>
    <dgm:pt modelId="{C8AA3B4C-2FBD-4337-8F7F-1227594F6003}" type="pres">
      <dgm:prSet presAssocID="{1BB28709-BF8C-428B-80D6-71F3F533508B}" presName="accentRepeatNode" presStyleLbl="solidFgAcc1" presStyleIdx="3" presStyleCnt="7"/>
      <dgm:spPr/>
    </dgm:pt>
    <dgm:pt modelId="{E098A9F9-BAC7-45A9-94CC-3829238FDE4E}" type="pres">
      <dgm:prSet presAssocID="{D70EDC5A-641A-4981-AA27-05D9BDA138DF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EEA5D-E5EE-4991-A98D-8BE16ECA19E7}" type="pres">
      <dgm:prSet presAssocID="{D70EDC5A-641A-4981-AA27-05D9BDA138DF}" presName="accent_5" presStyleCnt="0"/>
      <dgm:spPr/>
    </dgm:pt>
    <dgm:pt modelId="{55EAFAD4-1581-476C-A88E-E4A1E8E3210A}" type="pres">
      <dgm:prSet presAssocID="{D70EDC5A-641A-4981-AA27-05D9BDA138DF}" presName="accentRepeatNode" presStyleLbl="solidFgAcc1" presStyleIdx="4" presStyleCnt="7"/>
      <dgm:spPr/>
    </dgm:pt>
    <dgm:pt modelId="{7D2A8416-1DDC-4C12-9925-E1591BEE971D}" type="pres">
      <dgm:prSet presAssocID="{199B698F-9106-427C-9EA4-C9CFB0A48F1B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48E89E-6DB5-4554-AD45-C037FAD067BC}" type="pres">
      <dgm:prSet presAssocID="{199B698F-9106-427C-9EA4-C9CFB0A48F1B}" presName="accent_6" presStyleCnt="0"/>
      <dgm:spPr/>
    </dgm:pt>
    <dgm:pt modelId="{2E127E3C-838E-4AD2-9A56-39BD7D7D5345}" type="pres">
      <dgm:prSet presAssocID="{199B698F-9106-427C-9EA4-C9CFB0A48F1B}" presName="accentRepeatNode" presStyleLbl="solidFgAcc1" presStyleIdx="5" presStyleCnt="7"/>
      <dgm:spPr/>
    </dgm:pt>
    <dgm:pt modelId="{BC52B172-52BD-4E5A-95D4-5A1778AC6764}" type="pres">
      <dgm:prSet presAssocID="{ED991B08-4DB3-499F-BBD6-379496F4C67B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CA7D5-18E8-4E73-AC6B-155CFACAE807}" type="pres">
      <dgm:prSet presAssocID="{ED991B08-4DB3-499F-BBD6-379496F4C67B}" presName="accent_7" presStyleCnt="0"/>
      <dgm:spPr/>
    </dgm:pt>
    <dgm:pt modelId="{1DAA3766-FEF6-4E52-88E7-5A339667A432}" type="pres">
      <dgm:prSet presAssocID="{ED991B08-4DB3-499F-BBD6-379496F4C67B}" presName="accentRepeatNode" presStyleLbl="solidFgAcc1" presStyleIdx="6" presStyleCnt="7"/>
      <dgm:spPr/>
    </dgm:pt>
  </dgm:ptLst>
  <dgm:cxnLst>
    <dgm:cxn modelId="{4866DFCA-C986-495B-A772-C812016EC57E}" srcId="{096166D9-78B2-4A4D-AC16-A9A1EFBEF37D}" destId="{199B698F-9106-427C-9EA4-C9CFB0A48F1B}" srcOrd="5" destOrd="0" parTransId="{8CC3F9EC-0C95-48AB-B700-ACAA43FD1184}" sibTransId="{3D15F694-2F29-47D6-B657-273F91C1B7C7}"/>
    <dgm:cxn modelId="{B5973B95-B643-4D5A-80A7-FAE33BF5FE52}" type="presOf" srcId="{5964DD08-7F61-4F33-A121-F0EA7D1CA2FA}" destId="{15DDE602-C5B0-44EC-8CD4-D054F01D3791}" srcOrd="0" destOrd="0" presId="urn:microsoft.com/office/officeart/2008/layout/VerticalCurvedList"/>
    <dgm:cxn modelId="{B5415DE0-C469-487E-AE36-CB5ECEFCF252}" type="presOf" srcId="{ED991B08-4DB3-499F-BBD6-379496F4C67B}" destId="{BC52B172-52BD-4E5A-95D4-5A1778AC6764}" srcOrd="0" destOrd="0" presId="urn:microsoft.com/office/officeart/2008/layout/VerticalCurvedList"/>
    <dgm:cxn modelId="{3C51A392-476A-4EEF-B4AE-0C14DB6DC95A}" srcId="{096166D9-78B2-4A4D-AC16-A9A1EFBEF37D}" destId="{D70EDC5A-641A-4981-AA27-05D9BDA138DF}" srcOrd="4" destOrd="0" parTransId="{2B557C92-F0B4-43F4-81F8-78DD0E8EBE13}" sibTransId="{9E6529F2-BD29-4CDF-9F62-1C968B0EDC67}"/>
    <dgm:cxn modelId="{79513316-6F6C-423E-9146-3BFF4A6F104E}" srcId="{096166D9-78B2-4A4D-AC16-A9A1EFBEF37D}" destId="{1BB28709-BF8C-428B-80D6-71F3F533508B}" srcOrd="3" destOrd="0" parTransId="{D67F322D-6EB7-447D-A365-7850DCD0623B}" sibTransId="{56B89958-356F-4ED9-9BE1-F2AAC62E341A}"/>
    <dgm:cxn modelId="{A61C581D-80E3-4B95-B13D-143C64932CF9}" srcId="{096166D9-78B2-4A4D-AC16-A9A1EFBEF37D}" destId="{D5858C10-FE4C-4FA2-9FB1-B66E83556001}" srcOrd="7" destOrd="0" parTransId="{3E81816E-9C68-452C-B4C0-459E031038D7}" sibTransId="{32D884E3-B4D7-4594-A637-2F4C26F06512}"/>
    <dgm:cxn modelId="{951C16EA-6FDC-456F-AB55-0EAEBF211747}" type="presOf" srcId="{DA1AB4EF-1D4E-49F2-BEE7-89E3B4CF7917}" destId="{931C8419-16A5-461A-BF4D-351A5CA5ABD4}" srcOrd="0" destOrd="0" presId="urn:microsoft.com/office/officeart/2008/layout/VerticalCurvedList"/>
    <dgm:cxn modelId="{C402C58F-8262-4DF4-80C3-43B2BA36410B}" type="presOf" srcId="{199B698F-9106-427C-9EA4-C9CFB0A48F1B}" destId="{7D2A8416-1DDC-4C12-9925-E1591BEE971D}" srcOrd="0" destOrd="0" presId="urn:microsoft.com/office/officeart/2008/layout/VerticalCurvedList"/>
    <dgm:cxn modelId="{5738085A-F707-4236-90FD-3AB41B6E8F58}" type="presOf" srcId="{096166D9-78B2-4A4D-AC16-A9A1EFBEF37D}" destId="{1410C6D7-FAEF-4C26-B041-2462727A1F05}" srcOrd="0" destOrd="0" presId="urn:microsoft.com/office/officeart/2008/layout/VerticalCurvedList"/>
    <dgm:cxn modelId="{9A3CED78-BDB0-4DA1-B097-5E1D86DEB021}" srcId="{096166D9-78B2-4A4D-AC16-A9A1EFBEF37D}" destId="{DA1AB4EF-1D4E-49F2-BEE7-89E3B4CF7917}" srcOrd="0" destOrd="0" parTransId="{6C92B5B0-A261-40CC-921C-E6BDB3771E4E}" sibTransId="{5E0C0471-4DAF-4539-AD1F-C592137A9B75}"/>
    <dgm:cxn modelId="{F94B1FE5-46AE-4F0E-BEAC-34FA5CA48808}" type="presOf" srcId="{1BB28709-BF8C-428B-80D6-71F3F533508B}" destId="{E3F8C354-FA07-4143-A759-6CA75C85F80F}" srcOrd="0" destOrd="0" presId="urn:microsoft.com/office/officeart/2008/layout/VerticalCurvedList"/>
    <dgm:cxn modelId="{C04DADC1-63E4-474A-9F2D-6124A0ED8AFF}" type="presOf" srcId="{5E0C0471-4DAF-4539-AD1F-C592137A9B75}" destId="{54ABEA1D-F0DA-4EDB-A58E-BFC836DA96EF}" srcOrd="0" destOrd="0" presId="urn:microsoft.com/office/officeart/2008/layout/VerticalCurvedList"/>
    <dgm:cxn modelId="{5CC912DB-0ED7-4BFE-9FE6-F04D8CB6DEF6}" srcId="{096166D9-78B2-4A4D-AC16-A9A1EFBEF37D}" destId="{5964DD08-7F61-4F33-A121-F0EA7D1CA2FA}" srcOrd="1" destOrd="0" parTransId="{9737F473-852C-44FF-BC76-28D869602D96}" sibTransId="{D3CF2B08-077A-4CB5-9B5F-E0C91D577509}"/>
    <dgm:cxn modelId="{D3E9E22E-D580-4F11-9683-46BAA726D6D6}" type="presOf" srcId="{929AE3EE-EBC1-4D73-9F86-D62DA3DBEDF7}" destId="{BC9F1108-0C4F-4CC6-B4E5-F79BE385B20C}" srcOrd="0" destOrd="0" presId="urn:microsoft.com/office/officeart/2008/layout/VerticalCurvedList"/>
    <dgm:cxn modelId="{0B40092B-9937-4471-BA11-A9EFAC206BB4}" srcId="{096166D9-78B2-4A4D-AC16-A9A1EFBEF37D}" destId="{ED991B08-4DB3-499F-BBD6-379496F4C67B}" srcOrd="6" destOrd="0" parTransId="{451FD868-1E5E-4F30-AADB-2AE6D161F858}" sibTransId="{50433E4A-2A7E-47D6-941F-931D0D90E828}"/>
    <dgm:cxn modelId="{F8595471-CB21-438F-9CDC-DF93217F20D2}" type="presOf" srcId="{D70EDC5A-641A-4981-AA27-05D9BDA138DF}" destId="{E098A9F9-BAC7-45A9-94CC-3829238FDE4E}" srcOrd="0" destOrd="0" presId="urn:microsoft.com/office/officeart/2008/layout/VerticalCurvedList"/>
    <dgm:cxn modelId="{07224B17-C32E-4BC6-9642-50724B5AEC65}" srcId="{096166D9-78B2-4A4D-AC16-A9A1EFBEF37D}" destId="{929AE3EE-EBC1-4D73-9F86-D62DA3DBEDF7}" srcOrd="2" destOrd="0" parTransId="{EF940BB1-FD4E-4AD8-AE81-7E60540369A2}" sibTransId="{1984BE78-4117-49C0-9198-08C6F17671AE}"/>
    <dgm:cxn modelId="{C7AA6014-C5FF-411F-A479-02BB9CFCE23D}" type="presParOf" srcId="{1410C6D7-FAEF-4C26-B041-2462727A1F05}" destId="{A6E72BE7-2001-4B94-893D-4F442293054E}" srcOrd="0" destOrd="0" presId="urn:microsoft.com/office/officeart/2008/layout/VerticalCurvedList"/>
    <dgm:cxn modelId="{18898281-C514-4F7B-8A02-7771EDC9552E}" type="presParOf" srcId="{A6E72BE7-2001-4B94-893D-4F442293054E}" destId="{87050F58-1999-434F-8F7A-8F9657B0D084}" srcOrd="0" destOrd="0" presId="urn:microsoft.com/office/officeart/2008/layout/VerticalCurvedList"/>
    <dgm:cxn modelId="{84A5D2A1-FD04-4695-B1F8-3C3FA87021D0}" type="presParOf" srcId="{87050F58-1999-434F-8F7A-8F9657B0D084}" destId="{FEEC9A46-F5F3-4CC9-874C-86ADD7A9728B}" srcOrd="0" destOrd="0" presId="urn:microsoft.com/office/officeart/2008/layout/VerticalCurvedList"/>
    <dgm:cxn modelId="{8CE3FE73-469E-475A-8899-886BB2277ED8}" type="presParOf" srcId="{87050F58-1999-434F-8F7A-8F9657B0D084}" destId="{54ABEA1D-F0DA-4EDB-A58E-BFC836DA96EF}" srcOrd="1" destOrd="0" presId="urn:microsoft.com/office/officeart/2008/layout/VerticalCurvedList"/>
    <dgm:cxn modelId="{51CD2D7B-E284-4FFE-B859-A3A7A409FDC0}" type="presParOf" srcId="{87050F58-1999-434F-8F7A-8F9657B0D084}" destId="{3D60507A-1ADF-4442-B84B-0DCCF192E14D}" srcOrd="2" destOrd="0" presId="urn:microsoft.com/office/officeart/2008/layout/VerticalCurvedList"/>
    <dgm:cxn modelId="{6932AA34-681A-4B54-B57C-8A1A575E6386}" type="presParOf" srcId="{87050F58-1999-434F-8F7A-8F9657B0D084}" destId="{42EBE4C8-20BC-4110-94BE-2A6D604EA928}" srcOrd="3" destOrd="0" presId="urn:microsoft.com/office/officeart/2008/layout/VerticalCurvedList"/>
    <dgm:cxn modelId="{E8C43B62-B988-47F5-AA25-3BB6ED3E169A}" type="presParOf" srcId="{A6E72BE7-2001-4B94-893D-4F442293054E}" destId="{931C8419-16A5-461A-BF4D-351A5CA5ABD4}" srcOrd="1" destOrd="0" presId="urn:microsoft.com/office/officeart/2008/layout/VerticalCurvedList"/>
    <dgm:cxn modelId="{84C7C58E-282C-4925-AD8C-EC6410FBB1A2}" type="presParOf" srcId="{A6E72BE7-2001-4B94-893D-4F442293054E}" destId="{FFF2526C-EF8E-4041-8284-1A08D1F2D570}" srcOrd="2" destOrd="0" presId="urn:microsoft.com/office/officeart/2008/layout/VerticalCurvedList"/>
    <dgm:cxn modelId="{FBF27C10-9F78-4BF7-B60C-3909A2F9A669}" type="presParOf" srcId="{FFF2526C-EF8E-4041-8284-1A08D1F2D570}" destId="{A670A2B0-8566-45B3-9757-463D629C0635}" srcOrd="0" destOrd="0" presId="urn:microsoft.com/office/officeart/2008/layout/VerticalCurvedList"/>
    <dgm:cxn modelId="{155515D1-360A-4279-9E35-95DFCEF69E3F}" type="presParOf" srcId="{A6E72BE7-2001-4B94-893D-4F442293054E}" destId="{15DDE602-C5B0-44EC-8CD4-D054F01D3791}" srcOrd="3" destOrd="0" presId="urn:microsoft.com/office/officeart/2008/layout/VerticalCurvedList"/>
    <dgm:cxn modelId="{33412D35-7BF3-41E6-B9F7-65EAF92CBB39}" type="presParOf" srcId="{A6E72BE7-2001-4B94-893D-4F442293054E}" destId="{6AA28B1F-BE1A-4C02-B3EB-4C981A4A6D20}" srcOrd="4" destOrd="0" presId="urn:microsoft.com/office/officeart/2008/layout/VerticalCurvedList"/>
    <dgm:cxn modelId="{2A8F1E5D-D661-4CE2-B0A7-4E1AF4DA09D6}" type="presParOf" srcId="{6AA28B1F-BE1A-4C02-B3EB-4C981A4A6D20}" destId="{3FD8F07F-75B2-4E58-9EC0-517B789915CA}" srcOrd="0" destOrd="0" presId="urn:microsoft.com/office/officeart/2008/layout/VerticalCurvedList"/>
    <dgm:cxn modelId="{CFB2376F-EA6E-4506-A7EF-8C59B0DE52AD}" type="presParOf" srcId="{A6E72BE7-2001-4B94-893D-4F442293054E}" destId="{BC9F1108-0C4F-4CC6-B4E5-F79BE385B20C}" srcOrd="5" destOrd="0" presId="urn:microsoft.com/office/officeart/2008/layout/VerticalCurvedList"/>
    <dgm:cxn modelId="{FE0CA7E3-198B-4F6B-A4B5-30D8FE2DAFBD}" type="presParOf" srcId="{A6E72BE7-2001-4B94-893D-4F442293054E}" destId="{6968A960-771D-440B-B406-503ADF4D01A8}" srcOrd="6" destOrd="0" presId="urn:microsoft.com/office/officeart/2008/layout/VerticalCurvedList"/>
    <dgm:cxn modelId="{F611FAC0-C62B-429B-B193-BAA1C1027F7C}" type="presParOf" srcId="{6968A960-771D-440B-B406-503ADF4D01A8}" destId="{83BFCA8E-A1E8-4E9C-AA16-AF69D269EA30}" srcOrd="0" destOrd="0" presId="urn:microsoft.com/office/officeart/2008/layout/VerticalCurvedList"/>
    <dgm:cxn modelId="{B20786B6-AFE2-4B7B-A8B6-3A81709031EB}" type="presParOf" srcId="{A6E72BE7-2001-4B94-893D-4F442293054E}" destId="{E3F8C354-FA07-4143-A759-6CA75C85F80F}" srcOrd="7" destOrd="0" presId="urn:microsoft.com/office/officeart/2008/layout/VerticalCurvedList"/>
    <dgm:cxn modelId="{DED8C17E-E418-4657-B119-68F9198810D6}" type="presParOf" srcId="{A6E72BE7-2001-4B94-893D-4F442293054E}" destId="{87F8DDA3-B354-429F-B51C-D53FD09400B4}" srcOrd="8" destOrd="0" presId="urn:microsoft.com/office/officeart/2008/layout/VerticalCurvedList"/>
    <dgm:cxn modelId="{6B3B1C60-BC2E-40E5-AA0C-523D5EFE9CB4}" type="presParOf" srcId="{87F8DDA3-B354-429F-B51C-D53FD09400B4}" destId="{C8AA3B4C-2FBD-4337-8F7F-1227594F6003}" srcOrd="0" destOrd="0" presId="urn:microsoft.com/office/officeart/2008/layout/VerticalCurvedList"/>
    <dgm:cxn modelId="{5D9684AA-DD60-4FF1-9F3D-A46E7626E6BD}" type="presParOf" srcId="{A6E72BE7-2001-4B94-893D-4F442293054E}" destId="{E098A9F9-BAC7-45A9-94CC-3829238FDE4E}" srcOrd="9" destOrd="0" presId="urn:microsoft.com/office/officeart/2008/layout/VerticalCurvedList"/>
    <dgm:cxn modelId="{F902CA50-7CBE-4522-BEBB-C23B684BD3D4}" type="presParOf" srcId="{A6E72BE7-2001-4B94-893D-4F442293054E}" destId="{2B3EEA5D-E5EE-4991-A98D-8BE16ECA19E7}" srcOrd="10" destOrd="0" presId="urn:microsoft.com/office/officeart/2008/layout/VerticalCurvedList"/>
    <dgm:cxn modelId="{755D770F-3637-4470-9D17-8C5453E88560}" type="presParOf" srcId="{2B3EEA5D-E5EE-4991-A98D-8BE16ECA19E7}" destId="{55EAFAD4-1581-476C-A88E-E4A1E8E3210A}" srcOrd="0" destOrd="0" presId="urn:microsoft.com/office/officeart/2008/layout/VerticalCurvedList"/>
    <dgm:cxn modelId="{EB177291-96FE-44B6-B1A3-AF3EEED9CDC0}" type="presParOf" srcId="{A6E72BE7-2001-4B94-893D-4F442293054E}" destId="{7D2A8416-1DDC-4C12-9925-E1591BEE971D}" srcOrd="11" destOrd="0" presId="urn:microsoft.com/office/officeart/2008/layout/VerticalCurvedList"/>
    <dgm:cxn modelId="{C3C3BE34-1BE1-49D9-9AC6-6F29DD434577}" type="presParOf" srcId="{A6E72BE7-2001-4B94-893D-4F442293054E}" destId="{CE48E89E-6DB5-4554-AD45-C037FAD067BC}" srcOrd="12" destOrd="0" presId="urn:microsoft.com/office/officeart/2008/layout/VerticalCurvedList"/>
    <dgm:cxn modelId="{E36360D6-0635-4FD9-A58A-444ACE690E45}" type="presParOf" srcId="{CE48E89E-6DB5-4554-AD45-C037FAD067BC}" destId="{2E127E3C-838E-4AD2-9A56-39BD7D7D5345}" srcOrd="0" destOrd="0" presId="urn:microsoft.com/office/officeart/2008/layout/VerticalCurvedList"/>
    <dgm:cxn modelId="{1CAEEF96-CD2D-4603-8E02-2E2AF418EB36}" type="presParOf" srcId="{A6E72BE7-2001-4B94-893D-4F442293054E}" destId="{BC52B172-52BD-4E5A-95D4-5A1778AC6764}" srcOrd="13" destOrd="0" presId="urn:microsoft.com/office/officeart/2008/layout/VerticalCurvedList"/>
    <dgm:cxn modelId="{59D94972-B433-450A-9B54-645D0316B359}" type="presParOf" srcId="{A6E72BE7-2001-4B94-893D-4F442293054E}" destId="{101CA7D5-18E8-4E73-AC6B-155CFACAE807}" srcOrd="14" destOrd="0" presId="urn:microsoft.com/office/officeart/2008/layout/VerticalCurvedList"/>
    <dgm:cxn modelId="{71F0D2AF-282A-42AA-8275-3C91C3C748D2}" type="presParOf" srcId="{101CA7D5-18E8-4E73-AC6B-155CFACAE807}" destId="{1DAA3766-FEF6-4E52-88E7-5A339667A43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33A37-0A4D-4BB9-ACEF-3B7014D71108}">
      <dsp:nvSpPr>
        <dsp:cNvPr id="0" name=""/>
        <dsp:cNvSpPr/>
      </dsp:nvSpPr>
      <dsp:spPr>
        <a:xfrm>
          <a:off x="3149927" y="1389328"/>
          <a:ext cx="3461134" cy="3461134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Our Purpose</a:t>
          </a:r>
          <a:endParaRPr lang="en-US" sz="5100" kern="1200" dirty="0"/>
        </a:p>
      </dsp:txBody>
      <dsp:txXfrm>
        <a:off x="3656798" y="1896199"/>
        <a:ext cx="2447392" cy="2447392"/>
      </dsp:txXfrm>
    </dsp:sp>
    <dsp:sp modelId="{C3343A36-806B-4BA7-9C89-D6BBF2C20B2D}">
      <dsp:nvSpPr>
        <dsp:cNvPr id="0" name=""/>
        <dsp:cNvSpPr/>
      </dsp:nvSpPr>
      <dsp:spPr>
        <a:xfrm>
          <a:off x="4015211" y="617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33628"/>
            <a:satOff val="-841"/>
            <a:lumOff val="100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Guidance and Tools</a:t>
          </a:r>
          <a:endParaRPr lang="en-US" sz="1600" kern="1200" dirty="0"/>
        </a:p>
      </dsp:txBody>
      <dsp:txXfrm>
        <a:off x="4268647" y="254053"/>
        <a:ext cx="1223695" cy="1223695"/>
      </dsp:txXfrm>
    </dsp:sp>
    <dsp:sp modelId="{E1C601D5-7A07-4148-B9EA-C302C032EA1C}">
      <dsp:nvSpPr>
        <dsp:cNvPr id="0" name=""/>
        <dsp:cNvSpPr/>
      </dsp:nvSpPr>
      <dsp:spPr>
        <a:xfrm>
          <a:off x="5967227" y="1127614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67256"/>
            <a:satOff val="-1682"/>
            <a:lumOff val="200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Student Support</a:t>
          </a:r>
          <a:endParaRPr lang="en-US" sz="1600" kern="1200" dirty="0"/>
        </a:p>
      </dsp:txBody>
      <dsp:txXfrm>
        <a:off x="6220663" y="1381050"/>
        <a:ext cx="1223695" cy="1223695"/>
      </dsp:txXfrm>
    </dsp:sp>
    <dsp:sp modelId="{384B2761-8942-4D1D-AAFD-6FBC9500141B}">
      <dsp:nvSpPr>
        <dsp:cNvPr id="0" name=""/>
        <dsp:cNvSpPr/>
      </dsp:nvSpPr>
      <dsp:spPr>
        <a:xfrm>
          <a:off x="5967227" y="3381609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100884"/>
            <a:satOff val="-2523"/>
            <a:lumOff val="301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Special Programs</a:t>
          </a:r>
          <a:endParaRPr lang="en-US" sz="1600" kern="1200" dirty="0"/>
        </a:p>
      </dsp:txBody>
      <dsp:txXfrm>
        <a:off x="6220663" y="3635045"/>
        <a:ext cx="1223695" cy="1223695"/>
      </dsp:txXfrm>
    </dsp:sp>
    <dsp:sp modelId="{731D4FB9-FBA6-4DDA-B0F4-97A8918F7F05}">
      <dsp:nvSpPr>
        <dsp:cNvPr id="0" name=""/>
        <dsp:cNvSpPr/>
      </dsp:nvSpPr>
      <dsp:spPr>
        <a:xfrm>
          <a:off x="4015211" y="4508606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100884"/>
            <a:satOff val="-2523"/>
            <a:lumOff val="301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Health Professions Goal Setting</a:t>
          </a:r>
          <a:endParaRPr lang="en-US" sz="1600" kern="1200" dirty="0"/>
        </a:p>
      </dsp:txBody>
      <dsp:txXfrm>
        <a:off x="4268647" y="4762042"/>
        <a:ext cx="1223695" cy="1223695"/>
      </dsp:txXfrm>
    </dsp:sp>
    <dsp:sp modelId="{244A960F-60CA-46E8-BC1C-BA5557914AB0}">
      <dsp:nvSpPr>
        <dsp:cNvPr id="0" name=""/>
        <dsp:cNvSpPr/>
      </dsp:nvSpPr>
      <dsp:spPr>
        <a:xfrm>
          <a:off x="2063195" y="3381609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67256"/>
            <a:satOff val="-1682"/>
            <a:lumOff val="200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Preparation for Health Professions Applications</a:t>
          </a:r>
          <a:endParaRPr lang="en-US" sz="1600" kern="1200" dirty="0"/>
        </a:p>
      </dsp:txBody>
      <dsp:txXfrm>
        <a:off x="2316631" y="3635045"/>
        <a:ext cx="1223695" cy="1223695"/>
      </dsp:txXfrm>
    </dsp:sp>
    <dsp:sp modelId="{19172454-7B6A-49DE-95FC-6098227D005D}">
      <dsp:nvSpPr>
        <dsp:cNvPr id="0" name=""/>
        <dsp:cNvSpPr/>
      </dsp:nvSpPr>
      <dsp:spPr>
        <a:xfrm>
          <a:off x="2063195" y="1127614"/>
          <a:ext cx="1730567" cy="1730567"/>
        </a:xfrm>
        <a:prstGeom prst="ellipse">
          <a:avLst/>
        </a:prstGeom>
        <a:solidFill>
          <a:schemeClr val="accent2">
            <a:shade val="80000"/>
            <a:alpha val="50000"/>
            <a:hueOff val="33628"/>
            <a:satOff val="-841"/>
            <a:lumOff val="100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Entrance Exam Information</a:t>
          </a:r>
          <a:endParaRPr lang="en-US" sz="1600" kern="1200" dirty="0"/>
        </a:p>
      </dsp:txBody>
      <dsp:txXfrm>
        <a:off x="2316631" y="1381050"/>
        <a:ext cx="1223695" cy="1223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DE8F6-BC4B-494E-9D52-7D06D3662B40}">
      <dsp:nvSpPr>
        <dsp:cNvPr id="0" name=""/>
        <dsp:cNvSpPr/>
      </dsp:nvSpPr>
      <dsp:spPr>
        <a:xfrm>
          <a:off x="0" y="48173"/>
          <a:ext cx="8128000" cy="18994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0" tIns="139700" rIns="139700" bIns="13970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cap="none" spc="0" dirty="0" smtClean="0">
              <a:ln w="22225">
                <a:prstDash val="solid"/>
              </a:ln>
              <a:effectLst/>
            </a:rPr>
            <a:t>Facilitated Acceptance Nursing- FAN   </a:t>
          </a:r>
          <a:endParaRPr lang="en-US" sz="5500" b="1" kern="1200" cap="none" spc="0" dirty="0">
            <a:ln w="22225">
              <a:prstDash val="solid"/>
            </a:ln>
            <a:effectLst/>
          </a:endParaRPr>
        </a:p>
      </dsp:txBody>
      <dsp:txXfrm>
        <a:off x="0" y="48173"/>
        <a:ext cx="8128000" cy="1899415"/>
      </dsp:txXfrm>
    </dsp:sp>
    <dsp:sp modelId="{1EEB80D9-E595-409C-8326-90E7CE89EA64}">
      <dsp:nvSpPr>
        <dsp:cNvPr id="0" name=""/>
        <dsp:cNvSpPr/>
      </dsp:nvSpPr>
      <dsp:spPr>
        <a:xfrm>
          <a:off x="0" y="1994433"/>
          <a:ext cx="8128000" cy="1899415"/>
        </a:xfrm>
        <a:prstGeom prst="rect">
          <a:avLst/>
        </a:prstGeom>
        <a:gradFill rotWithShape="0">
          <a:gsLst>
            <a:gs pos="0">
              <a:schemeClr val="accent2">
                <a:hueOff val="-1446200"/>
                <a:satOff val="-9924"/>
                <a:lumOff val="5098"/>
                <a:alphaOff val="0"/>
                <a:tint val="65000"/>
                <a:lumMod val="110000"/>
              </a:schemeClr>
            </a:gs>
            <a:gs pos="88000">
              <a:schemeClr val="accent2">
                <a:hueOff val="-1446200"/>
                <a:satOff val="-9924"/>
                <a:lumOff val="5098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0" tIns="139700" rIns="139700" bIns="13970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u="none" kern="1200" dirty="0" smtClean="0"/>
            <a:t>C</a:t>
          </a:r>
          <a:r>
            <a:rPr lang="en-US" sz="5500" b="1" kern="1200" dirty="0" smtClean="0"/>
            <a:t>ollege </a:t>
          </a:r>
          <a:r>
            <a:rPr lang="en-US" sz="5500" b="1" u="none" kern="1200" dirty="0" smtClean="0"/>
            <a:t>A</a:t>
          </a:r>
          <a:r>
            <a:rPr lang="en-US" sz="5500" b="1" kern="1200" dirty="0" smtClean="0"/>
            <a:t>cceptance to </a:t>
          </a:r>
          <a:r>
            <a:rPr lang="en-US" sz="5500" b="1" u="none" kern="1200" dirty="0" smtClean="0"/>
            <a:t>R</a:t>
          </a:r>
          <a:r>
            <a:rPr lang="en-US" sz="5500" b="1" kern="1200" dirty="0" smtClean="0"/>
            <a:t>espiratory </a:t>
          </a:r>
          <a:r>
            <a:rPr lang="en-US" sz="5500" b="0" kern="1200" err="1" smtClean="0"/>
            <a:t>C</a:t>
          </a:r>
          <a:r>
            <a:rPr lang="en-US" sz="5500" b="1" kern="1200" err="1" smtClean="0"/>
            <a:t>ar</a:t>
          </a:r>
          <a:r>
            <a:rPr lang="en-US" sz="5500" b="1" u="none" kern="1200" err="1" smtClean="0"/>
            <a:t>E</a:t>
          </a:r>
          <a:r>
            <a:rPr lang="en-US" sz="5500" b="1" kern="1200" smtClean="0"/>
            <a:t> - </a:t>
          </a:r>
          <a:r>
            <a:rPr lang="en-US" sz="5500" b="1" kern="1200" cap="none" spc="0" dirty="0" smtClean="0">
              <a:ln w="22225">
                <a:prstDash val="solid"/>
              </a:ln>
              <a:effectLst/>
            </a:rPr>
            <a:t>CARE</a:t>
          </a:r>
          <a:endParaRPr lang="en-US" sz="5500" b="1" kern="1200" cap="none" spc="0" dirty="0">
            <a:ln w="22225">
              <a:prstDash val="solid"/>
            </a:ln>
            <a:effectLst/>
          </a:endParaRPr>
        </a:p>
      </dsp:txBody>
      <dsp:txXfrm>
        <a:off x="0" y="1994433"/>
        <a:ext cx="8128000" cy="18994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BEA1D-F0DA-4EDB-A58E-BFC836DA96EF}">
      <dsp:nvSpPr>
        <dsp:cNvPr id="0" name=""/>
        <dsp:cNvSpPr/>
      </dsp:nvSpPr>
      <dsp:spPr>
        <a:xfrm>
          <a:off x="-6122738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rnd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C8419-16A5-461A-BF4D-351A5CA5ABD4}">
      <dsp:nvSpPr>
        <dsp:cNvPr id="0" name=""/>
        <dsp:cNvSpPr/>
      </dsp:nvSpPr>
      <dsp:spPr>
        <a:xfrm>
          <a:off x="380119" y="246332"/>
          <a:ext cx="7675541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Medical Humanities</a:t>
          </a:r>
          <a:endParaRPr lang="en-US" sz="2600" kern="1200" dirty="0"/>
        </a:p>
      </dsp:txBody>
      <dsp:txXfrm>
        <a:off x="380119" y="246332"/>
        <a:ext cx="7675541" cy="492448"/>
      </dsp:txXfrm>
    </dsp:sp>
    <dsp:sp modelId="{A670A2B0-8566-45B3-9757-463D629C0635}">
      <dsp:nvSpPr>
        <dsp:cNvPr id="0" name=""/>
        <dsp:cNvSpPr/>
      </dsp:nvSpPr>
      <dsp:spPr>
        <a:xfrm>
          <a:off x="72339" y="184776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5DDE602-C5B0-44EC-8CD4-D054F01D3791}">
      <dsp:nvSpPr>
        <dsp:cNvPr id="0" name=""/>
        <dsp:cNvSpPr/>
      </dsp:nvSpPr>
      <dsp:spPr>
        <a:xfrm>
          <a:off x="826075" y="985438"/>
          <a:ext cx="7229585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46545"/>
                <a:satOff val="1255"/>
                <a:lumOff val="10927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46545"/>
                <a:satOff val="1255"/>
                <a:lumOff val="10927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Health</a:t>
          </a:r>
          <a:endParaRPr lang="en-US" sz="2600" kern="1200" dirty="0"/>
        </a:p>
      </dsp:txBody>
      <dsp:txXfrm>
        <a:off x="826075" y="985438"/>
        <a:ext cx="7229585" cy="492448"/>
      </dsp:txXfrm>
    </dsp:sp>
    <dsp:sp modelId="{3FD8F07F-75B2-4E58-9EC0-517B789915CA}">
      <dsp:nvSpPr>
        <dsp:cNvPr id="0" name=""/>
        <dsp:cNvSpPr/>
      </dsp:nvSpPr>
      <dsp:spPr>
        <a:xfrm>
          <a:off x="518295" y="923882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46545"/>
              <a:satOff val="1255"/>
              <a:lumOff val="1092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C9F1108-0C4F-4CC6-B4E5-F79BE385B20C}">
      <dsp:nvSpPr>
        <dsp:cNvPr id="0" name=""/>
        <dsp:cNvSpPr/>
      </dsp:nvSpPr>
      <dsp:spPr>
        <a:xfrm>
          <a:off x="1070457" y="1724003"/>
          <a:ext cx="6985203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93091"/>
                <a:satOff val="2510"/>
                <a:lumOff val="21854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93091"/>
                <a:satOff val="2510"/>
                <a:lumOff val="21854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Biology</a:t>
          </a:r>
          <a:endParaRPr lang="en-US" sz="2600" kern="1200" dirty="0"/>
        </a:p>
      </dsp:txBody>
      <dsp:txXfrm>
        <a:off x="1070457" y="1724003"/>
        <a:ext cx="6985203" cy="492448"/>
      </dsp:txXfrm>
    </dsp:sp>
    <dsp:sp modelId="{83BFCA8E-A1E8-4E9C-AA16-AF69D269EA30}">
      <dsp:nvSpPr>
        <dsp:cNvPr id="0" name=""/>
        <dsp:cNvSpPr/>
      </dsp:nvSpPr>
      <dsp:spPr>
        <a:xfrm>
          <a:off x="762677" y="1662447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93091"/>
              <a:satOff val="2510"/>
              <a:lumOff val="218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3F8C354-FA07-4143-A759-6CA75C85F80F}">
      <dsp:nvSpPr>
        <dsp:cNvPr id="0" name=""/>
        <dsp:cNvSpPr/>
      </dsp:nvSpPr>
      <dsp:spPr>
        <a:xfrm>
          <a:off x="1148486" y="2463109"/>
          <a:ext cx="6907174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139636"/>
                <a:satOff val="3765"/>
                <a:lumOff val="32781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139636"/>
                <a:satOff val="3765"/>
                <a:lumOff val="3278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Public Health</a:t>
          </a:r>
          <a:endParaRPr lang="en-US" sz="2600" kern="1200" dirty="0"/>
        </a:p>
      </dsp:txBody>
      <dsp:txXfrm>
        <a:off x="1148486" y="2463109"/>
        <a:ext cx="6907174" cy="492448"/>
      </dsp:txXfrm>
    </dsp:sp>
    <dsp:sp modelId="{C8AA3B4C-2FBD-4337-8F7F-1227594F6003}">
      <dsp:nvSpPr>
        <dsp:cNvPr id="0" name=""/>
        <dsp:cNvSpPr/>
      </dsp:nvSpPr>
      <dsp:spPr>
        <a:xfrm>
          <a:off x="840706" y="2401553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139636"/>
              <a:satOff val="3765"/>
              <a:lumOff val="327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098A9F9-BAC7-45A9-94CC-3829238FDE4E}">
      <dsp:nvSpPr>
        <dsp:cNvPr id="0" name=""/>
        <dsp:cNvSpPr/>
      </dsp:nvSpPr>
      <dsp:spPr>
        <a:xfrm>
          <a:off x="1070457" y="3202215"/>
          <a:ext cx="6985203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139636"/>
                <a:satOff val="3765"/>
                <a:lumOff val="32781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139636"/>
                <a:satOff val="3765"/>
                <a:lumOff val="3278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Psychology</a:t>
          </a:r>
          <a:endParaRPr lang="en-US" sz="2600" kern="1200" dirty="0"/>
        </a:p>
      </dsp:txBody>
      <dsp:txXfrm>
        <a:off x="1070457" y="3202215"/>
        <a:ext cx="6985203" cy="492448"/>
      </dsp:txXfrm>
    </dsp:sp>
    <dsp:sp modelId="{55EAFAD4-1581-476C-A88E-E4A1E8E3210A}">
      <dsp:nvSpPr>
        <dsp:cNvPr id="0" name=""/>
        <dsp:cNvSpPr/>
      </dsp:nvSpPr>
      <dsp:spPr>
        <a:xfrm>
          <a:off x="762677" y="3140659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139636"/>
              <a:satOff val="3765"/>
              <a:lumOff val="327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D2A8416-1DDC-4C12-9925-E1591BEE971D}">
      <dsp:nvSpPr>
        <dsp:cNvPr id="0" name=""/>
        <dsp:cNvSpPr/>
      </dsp:nvSpPr>
      <dsp:spPr>
        <a:xfrm>
          <a:off x="826075" y="3940779"/>
          <a:ext cx="7229585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93091"/>
                <a:satOff val="2510"/>
                <a:lumOff val="21854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93091"/>
                <a:satOff val="2510"/>
                <a:lumOff val="21854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Kinesiology</a:t>
          </a:r>
          <a:endParaRPr lang="en-US" sz="2600" kern="1200" dirty="0"/>
        </a:p>
      </dsp:txBody>
      <dsp:txXfrm>
        <a:off x="826075" y="3940779"/>
        <a:ext cx="7229585" cy="492448"/>
      </dsp:txXfrm>
    </dsp:sp>
    <dsp:sp modelId="{2E127E3C-838E-4AD2-9A56-39BD7D7D5345}">
      <dsp:nvSpPr>
        <dsp:cNvPr id="0" name=""/>
        <dsp:cNvSpPr/>
      </dsp:nvSpPr>
      <dsp:spPr>
        <a:xfrm>
          <a:off x="518295" y="3879223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93091"/>
              <a:satOff val="2510"/>
              <a:lumOff val="218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C52B172-52BD-4E5A-95D4-5A1778AC6764}">
      <dsp:nvSpPr>
        <dsp:cNvPr id="0" name=""/>
        <dsp:cNvSpPr/>
      </dsp:nvSpPr>
      <dsp:spPr>
        <a:xfrm>
          <a:off x="380119" y="4679885"/>
          <a:ext cx="7675541" cy="492448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-46545"/>
                <a:satOff val="1255"/>
                <a:lumOff val="10927"/>
                <a:alphaOff val="0"/>
                <a:tint val="65000"/>
                <a:lumMod val="110000"/>
              </a:schemeClr>
            </a:gs>
            <a:gs pos="88000">
              <a:schemeClr val="accent3">
                <a:shade val="50000"/>
                <a:hueOff val="-46545"/>
                <a:satOff val="1255"/>
                <a:lumOff val="10927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088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Anthropology</a:t>
          </a:r>
          <a:endParaRPr lang="en-US" sz="2600" kern="1200" dirty="0"/>
        </a:p>
      </dsp:txBody>
      <dsp:txXfrm>
        <a:off x="380119" y="4679885"/>
        <a:ext cx="7675541" cy="492448"/>
      </dsp:txXfrm>
    </dsp:sp>
    <dsp:sp modelId="{1DAA3766-FEF6-4E52-88E7-5A339667A432}">
      <dsp:nvSpPr>
        <dsp:cNvPr id="0" name=""/>
        <dsp:cNvSpPr/>
      </dsp:nvSpPr>
      <dsp:spPr>
        <a:xfrm>
          <a:off x="72339" y="4618329"/>
          <a:ext cx="615560" cy="61556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shade val="50000"/>
              <a:hueOff val="-46545"/>
              <a:satOff val="1255"/>
              <a:lumOff val="1092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9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0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723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10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8152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9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97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87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9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1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7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7BC86-BD10-4A09-8C24-15166DB3859D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752655-5912-4507-BE04-A1C02812C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9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hpoffice@utsa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775239"/>
            <a:ext cx="7766936" cy="1646302"/>
          </a:xfrm>
        </p:spPr>
        <p:txBody>
          <a:bodyPr/>
          <a:lstStyle/>
          <a:p>
            <a:pPr algn="ctr"/>
            <a:r>
              <a:rPr lang="en-US" dirty="0" smtClean="0"/>
              <a:t>University Health Professions Office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9708" y="2421542"/>
            <a:ext cx="2215978" cy="49465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Orientation 2015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050687" y="2994958"/>
            <a:ext cx="5323839" cy="281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Multidisciplinary Studies (MS) 3.02.10</a:t>
            </a:r>
          </a:p>
          <a:p>
            <a:pPr algn="ctr"/>
            <a:r>
              <a:rPr lang="en-US" dirty="0" smtClean="0"/>
              <a:t>(210) 458-5185</a:t>
            </a:r>
          </a:p>
          <a:p>
            <a:pPr algn="ctr"/>
            <a:r>
              <a:rPr lang="en-US" dirty="0" smtClean="0">
                <a:hlinkClick r:id="rId2"/>
              </a:rPr>
              <a:t>hpoffice@utsa.edu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Dr. Alan Vince, Director</a:t>
            </a:r>
          </a:p>
          <a:p>
            <a:pPr algn="ctr"/>
            <a:r>
              <a:rPr lang="en-US" dirty="0" smtClean="0"/>
              <a:t>Dr. Roxanna Nelson, Assistant Director</a:t>
            </a:r>
          </a:p>
          <a:p>
            <a:pPr algn="ctr"/>
            <a:r>
              <a:rPr lang="en-US" dirty="0" smtClean="0"/>
              <a:t>Angie Zulaica, M.Ed., Health Professions Advisor</a:t>
            </a:r>
          </a:p>
          <a:p>
            <a:pPr algn="ctr"/>
            <a:r>
              <a:rPr lang="en-US" dirty="0" smtClean="0"/>
              <a:t>Lupe Wilbon, Administrative Assistant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8721" y="5934814"/>
            <a:ext cx="2673603" cy="663978"/>
            <a:chOff x="238721" y="5934814"/>
            <a:chExt cx="2673603" cy="663978"/>
          </a:xfrm>
        </p:grpSpPr>
        <p:pic>
          <p:nvPicPr>
            <p:cNvPr id="2050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41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34" y="355600"/>
            <a:ext cx="8596668" cy="863600"/>
          </a:xfrm>
        </p:spPr>
        <p:txBody>
          <a:bodyPr/>
          <a:lstStyle/>
          <a:p>
            <a:pPr algn="ctr"/>
            <a:r>
              <a:rPr lang="en-US" dirty="0" smtClean="0"/>
              <a:t>Do I really have TWO advisors?</a:t>
            </a:r>
            <a:endParaRPr lang="en-US" dirty="0"/>
          </a:p>
        </p:txBody>
      </p:sp>
      <p:pic>
        <p:nvPicPr>
          <p:cNvPr id="1026" name="Picture 2" descr="http://cdns2.freepik.com/free-photo/_91-81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405" y="1258455"/>
            <a:ext cx="4581525" cy="470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03471" y="4521016"/>
            <a:ext cx="170383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UHPO Advisor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89350" y="4495741"/>
            <a:ext cx="177800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Primary Advisor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258" y="349135"/>
            <a:ext cx="8095749" cy="781396"/>
          </a:xfrm>
        </p:spPr>
        <p:txBody>
          <a:bodyPr/>
          <a:lstStyle/>
          <a:p>
            <a:pPr algn="ctr"/>
            <a:r>
              <a:rPr lang="en-US" dirty="0" smtClean="0"/>
              <a:t>Registration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259" y="1312692"/>
            <a:ext cx="7594830" cy="29513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WRC 1013: Freshman Composition I**</a:t>
            </a:r>
          </a:p>
          <a:p>
            <a:pPr algn="ctr"/>
            <a:r>
              <a:rPr lang="en-US" sz="2400" dirty="0" smtClean="0"/>
              <a:t>AIS 1203: Academic Inquiry</a:t>
            </a:r>
          </a:p>
          <a:p>
            <a:pPr algn="ctr"/>
            <a:r>
              <a:rPr lang="en-US" sz="2400" dirty="0" smtClean="0"/>
              <a:t>BIO 1233: Contemporary Biology*</a:t>
            </a:r>
          </a:p>
          <a:p>
            <a:pPr algn="ctr"/>
            <a:r>
              <a:rPr lang="en-US" sz="2400" dirty="0" smtClean="0"/>
              <a:t>MAT 1023: College Algebra*</a:t>
            </a:r>
          </a:p>
          <a:p>
            <a:pPr algn="ctr"/>
            <a:r>
              <a:rPr lang="en-US" sz="2400" dirty="0" smtClean="0"/>
              <a:t>PSY 1013 : Introduction to </a:t>
            </a:r>
            <a:r>
              <a:rPr lang="en-US" sz="2400" dirty="0" smtClean="0"/>
              <a:t>Psychology**</a:t>
            </a:r>
            <a:br>
              <a:rPr lang="en-US" sz="2400" dirty="0" smtClean="0"/>
            </a:br>
            <a:r>
              <a:rPr lang="en-US" sz="2400" dirty="0" smtClean="0"/>
              <a:t>or SOC 1013: Introduction to Sociology**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4258" y="4954385"/>
            <a:ext cx="84146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Note:</a:t>
            </a:r>
          </a:p>
          <a:p>
            <a:pPr algn="ctr"/>
            <a:r>
              <a:rPr lang="en-US" dirty="0" smtClean="0"/>
              <a:t>*Depending on major, you may place into a higher level course, if necessary.</a:t>
            </a:r>
          </a:p>
          <a:p>
            <a:pPr algn="ctr"/>
            <a:r>
              <a:rPr lang="en-US" dirty="0" smtClean="0"/>
              <a:t>**If you already have credit (via AP or Dual Credit) for one or more of </a:t>
            </a:r>
            <a:r>
              <a:rPr lang="en-US" smtClean="0"/>
              <a:t>these courses, </a:t>
            </a:r>
            <a:r>
              <a:rPr lang="en-US" dirty="0" smtClean="0"/>
              <a:t>work with your advisor to find other coursework.</a:t>
            </a:r>
          </a:p>
          <a:p>
            <a:r>
              <a:rPr lang="en-US" dirty="0"/>
              <a:t>	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87608" y="6099724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3388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8836" y="1163782"/>
            <a:ext cx="3857106" cy="7666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3074" name="Picture 2" descr="http://2prowriting.files.wordpress.com/2012/07/word-choi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864" y="2062928"/>
            <a:ext cx="4870450" cy="323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97133" y="6042574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3026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483141865"/>
              </p:ext>
            </p:extLst>
          </p:nvPr>
        </p:nvGraphicFramePr>
        <p:xfrm>
          <a:off x="515390" y="343888"/>
          <a:ext cx="9760990" cy="6239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71478" y="5934814"/>
            <a:ext cx="2673603" cy="663978"/>
            <a:chOff x="238721" y="5934814"/>
            <a:chExt cx="2673603" cy="663978"/>
          </a:xfrm>
        </p:grpSpPr>
        <p:pic>
          <p:nvPicPr>
            <p:cNvPr id="4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022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34" y="393700"/>
            <a:ext cx="2878666" cy="736600"/>
          </a:xfrm>
        </p:spPr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pic>
        <p:nvPicPr>
          <p:cNvPr id="1026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35" y="613373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463090" y="2383275"/>
            <a:ext cx="2270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Orientation Advising</a:t>
            </a:r>
          </a:p>
        </p:txBody>
      </p:sp>
      <p:pic>
        <p:nvPicPr>
          <p:cNvPr id="36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805" y="4862397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1584702" y="6281304"/>
            <a:ext cx="3387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One-on-one and group advising</a:t>
            </a:r>
            <a:endParaRPr lang="en-US" dirty="0"/>
          </a:p>
        </p:txBody>
      </p:sp>
      <p:pic>
        <p:nvPicPr>
          <p:cNvPr id="38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1" y="1200902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4225687" y="2706685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Special Events</a:t>
            </a:r>
            <a:endParaRPr lang="en-US" dirty="0"/>
          </a:p>
        </p:txBody>
      </p:sp>
      <p:pic>
        <p:nvPicPr>
          <p:cNvPr id="40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517" y="4613656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5900453" y="6281304"/>
            <a:ext cx="3891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Workshops and Information Sessions</a:t>
            </a:r>
            <a:endParaRPr lang="en-US" dirty="0"/>
          </a:p>
        </p:txBody>
      </p:sp>
      <p:pic>
        <p:nvPicPr>
          <p:cNvPr id="42" name="Picture 2" descr="Dr. Thelma Duff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421" y="1397813"/>
            <a:ext cx="2486025" cy="192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/>
          <p:nvPr/>
        </p:nvSpPr>
        <p:spPr>
          <a:xfrm>
            <a:off x="8069717" y="2977161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Application Services</a:t>
            </a:r>
            <a:endParaRPr lang="en-US" dirty="0"/>
          </a:p>
        </p:txBody>
      </p:sp>
      <p:pic>
        <p:nvPicPr>
          <p:cNvPr id="103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8373" y="2784449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73569">
            <a:off x="6325261" y="456509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21387">
            <a:off x="6480812" y="4035206"/>
            <a:ext cx="622831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63791">
            <a:off x="5943286" y="3898544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08707">
            <a:off x="6097321" y="3385239"/>
            <a:ext cx="596900" cy="57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46408">
            <a:off x="5602002" y="313688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80347">
            <a:off x="1453700" y="3234699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651">
            <a:off x="9055720" y="3458310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6448">
            <a:off x="8459020" y="3741655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445">
            <a:off x="8088434" y="436112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74420">
            <a:off x="8169339" y="4812779"/>
            <a:ext cx="596900" cy="57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813">
            <a:off x="8620049" y="4254343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920">
            <a:off x="4515035" y="3200952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9402">
            <a:off x="3899872" y="341924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99359">
            <a:off x="4071845" y="398704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58277">
            <a:off x="3493890" y="4150500"/>
            <a:ext cx="596900" cy="55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49523">
            <a:off x="3605729" y="4654401"/>
            <a:ext cx="596900" cy="62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47025">
            <a:off x="1105675" y="3753503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79612">
            <a:off x="1872918" y="412890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19186">
            <a:off x="1641068" y="4785883"/>
            <a:ext cx="596900" cy="54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3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2829" y="410094"/>
            <a:ext cx="6118167" cy="1320800"/>
          </a:xfrm>
        </p:spPr>
        <p:txBody>
          <a:bodyPr>
            <a:noAutofit/>
          </a:bodyPr>
          <a:lstStyle/>
          <a:p>
            <a:r>
              <a:rPr lang="en-US" sz="5500" dirty="0" smtClean="0"/>
              <a:t>Special Programs</a:t>
            </a:r>
            <a:endParaRPr lang="en-US" sz="55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22932683"/>
              </p:ext>
            </p:extLst>
          </p:nvPr>
        </p:nvGraphicFramePr>
        <p:xfrm>
          <a:off x="1632989" y="1945178"/>
          <a:ext cx="8128000" cy="3893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1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541" y="181129"/>
            <a:ext cx="7603958" cy="8534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Different Paths to a Health Profession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34468" y="6177148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  <p:pic>
        <p:nvPicPr>
          <p:cNvPr id="8" name="Picture 2" descr="Dr. Thelma Duff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29" y="1656626"/>
            <a:ext cx="1397212" cy="1288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8164">
            <a:off x="2383515" y="2147154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57671">
            <a:off x="2942111" y="2151277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22319">
            <a:off x="3542647" y="211420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53341" y="2718632"/>
            <a:ext cx="1369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04185" y="2606604"/>
            <a:ext cx="2563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Two years @ UTSA &amp; complete </a:t>
            </a:r>
            <a:r>
              <a:rPr lang="en-US" dirty="0"/>
              <a:t>pre-requisite courses 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5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41810">
            <a:off x="4135442" y="2114201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Dr. Thelma Duff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812" y="1741046"/>
            <a:ext cx="1315224" cy="121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4768132" y="2824236"/>
            <a:ext cx="36715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Apply to Nursing/RC/DH Program 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444943" y="1177266"/>
            <a:ext cx="4263129" cy="410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Traditional Admission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486924" y="3765430"/>
            <a:ext cx="4263129" cy="410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Non-traditional track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2452" y="5179828"/>
            <a:ext cx="1369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105686" y="5179828"/>
            <a:ext cx="34708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Choose and complete major &amp; </a:t>
            </a:r>
          </a:p>
          <a:p>
            <a:pPr algn="ctr"/>
            <a:r>
              <a:rPr lang="en-US" dirty="0" smtClean="0"/>
              <a:t>pre-requisite courses </a:t>
            </a:r>
          </a:p>
          <a:p>
            <a:pPr algn="ctr"/>
            <a:r>
              <a:rPr lang="en-US" dirty="0" smtClean="0"/>
              <a:t>4 years </a:t>
            </a:r>
            <a:endParaRPr lang="en-US" dirty="0"/>
          </a:p>
        </p:txBody>
      </p:sp>
      <p:pic>
        <p:nvPicPr>
          <p:cNvPr id="25" name="Picture 2" descr="Dr. Thelma Duff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28" y="3972059"/>
            <a:ext cx="1455165" cy="120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8164">
            <a:off x="2380032" y="440217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8164">
            <a:off x="2942111" y="4442319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22319">
            <a:off x="3585561" y="4402177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http://www.conservenature.org/wildlife_games/animal_photography_game/greater_roadrunner/foot%20print%20bir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22319">
            <a:off x="4211350" y="4431448"/>
            <a:ext cx="5969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Dr. Thelma Duff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698" y="4130396"/>
            <a:ext cx="1406777" cy="117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5576507" y="5198701"/>
            <a:ext cx="36715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Apply to Nursing/RC/DH Program 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324596" y="1177266"/>
            <a:ext cx="11235345" cy="23154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61454" y="3686476"/>
            <a:ext cx="11298487" cy="24166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1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332" y="136815"/>
            <a:ext cx="4529821" cy="853440"/>
          </a:xfrm>
        </p:spPr>
        <p:txBody>
          <a:bodyPr/>
          <a:lstStyle/>
          <a:p>
            <a:pPr algn="ctr"/>
            <a:r>
              <a:rPr lang="en-US" dirty="0" smtClean="0"/>
              <a:t>Choosing a Major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844" y="1588168"/>
            <a:ext cx="4249720" cy="424972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737484" y="6194022"/>
            <a:ext cx="2673603" cy="663978"/>
            <a:chOff x="238721" y="5934814"/>
            <a:chExt cx="2673603" cy="663978"/>
          </a:xfrm>
        </p:grpSpPr>
        <p:pic>
          <p:nvPicPr>
            <p:cNvPr id="6" name="Picture 2" descr="https://sp.yimg.com/ib/th?id=JN.owF6RBsqAeHhnMZCBITJvQ&amp;pid=15.1&amp;P=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721" y="5934814"/>
              <a:ext cx="663978" cy="663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917270" y="6082137"/>
              <a:ext cx="1995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@</a:t>
              </a:r>
              <a:r>
                <a:rPr lang="en-US" dirty="0" err="1" smtClean="0"/>
                <a:t>utsauhpo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084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079" y="294957"/>
            <a:ext cx="6221789" cy="951951"/>
          </a:xfrm>
        </p:spPr>
        <p:txBody>
          <a:bodyPr/>
          <a:lstStyle/>
          <a:p>
            <a:r>
              <a:rPr lang="en-US" dirty="0" smtClean="0"/>
              <a:t>Health-Related Majors</a:t>
            </a:r>
            <a:endParaRPr lang="en-US" dirty="0"/>
          </a:p>
        </p:txBody>
      </p:sp>
      <p:sp>
        <p:nvSpPr>
          <p:cNvPr id="4" name="AutoShape 4" descr="data:image/jpeg;base64,/9j/4AAQSkZJRgABAQAAAQABAAD/2wCEAAkGBxITEhQUEhMVEBQUFBQPFBUVGBUVFRQQFRQWFhURFBUYHCggGBolGxUUITEhJSkrLi4uFx8zODMsNygtLisBCgoKDg0OGhAQGywkHyQsLy0sLC8sLCwsLCwsLCwsLCwsLCwsLCwsLCwsLCwsLCwsLCwsLCwsLCwsLCwsLCwsLP/AABEIANgAyAMBEQACEQEDEQH/xAAcAAABBQEBAQAAAAAAAAAAAAAAAQIDBAUGBwj/xAA/EAACAQEFBQUFBgUDBQEAAAABAgADBAURITEGEkFRcTJhgZGxEyJCodEHFFJicsEjQ1OCkhUz8GNzk8LhFv/EABsBAAIDAQEBAAAAAAAAAAAAAAACAQMEBQYH/8QANBEAAgEDAwMBBgYDAAIDAAAAAAECAwQREiExE0FRBRQiMmFxkUJSgaGx0SPB8AYzFeHx/9oADAMBAAIRAxEAPwD3GABAAgAQAIAEACABAAgAQAIAEACABAAgAQAIAEACABAAgAQAIAEACABAAgAQAIAEACABAAgAQAIAEACABAAgAQAIAEACABAAgAQAIAEACABAAgAQAIAEACABAAgAQAIAEACABAAgAkACABABYAJAAgAsACABAAgAQAIAEACADXx4SJZxsBhJtCNHU0z35jzEw1KlzHhJ/QTMl2L1O8N4YqVYcxnMjvqyeHgXqDvvbSPb6vyDWH3tpHt1b5BrE+9Nzke3VvIaxDam5yPba3kjWH3lucj2yt+YNYhtLc5Htdb8waw+8Nzh7VV8hrYnt25mL7TV/Mw1sPbNzMj2ir+ZhrYntTzMOvU/MyNTD2h5mR1Z+WGoTfPMyOpPyyNQb55yNcvL+4ahRWPOOq9RfiZOpjham5yxXlZfiJ1scLY3dLF6hV74DqMeLaeUtXqUu8SeoOFtHKWL1GPdE9RDhbF75YvUKT5yieoiwDNqY4skAxkZAazCQ5JLIHH2l1LEccTkevKURrQm/dYRmnwV1oDHEYqea5R3CNRYkskSinyaF31nzDNvaEc+/Gcm9oRpYce5mrLRwW/aGYMlGth7Qw1BrYe1hqDWw9oYag1sPaQyGph7SGQ1sN+RkNTDfhkNYb8nIahd6GQ1BvQyTqDehkNQb0MhqDehknULvwyGoN+GQ1BvwyGoN+TknUbVIZDoPSempLEEvkjauB8sJMjaEMEVkYo29hiOIwORlc6UZ8kqTRhC8K41Kv1GB+UzSsYPhstVZoir2oP26ZB5rnM0rCaeYsJunU+JblVK+6cmxHJsVPnLIVLintOOV+5RKMo8PP8AJco20DM5f84HQzPf1Y1YRUec8GWvNSWw20X1TXVgOpE5miRmUGyo21FEfGvmJPSkN02INqaP4hDpSJ6MvA4bT0uZPQEw6MiejLwPG0KnRXPRH+kOlIZUJvsP/wBa5U6n/jf6Q6Uhlbz8MY1+Efy6n+D/AEk9Jj+yy8ETbREfyqv+DSeixvZJETbUN/Rqf4yegyfY2MO1L/0X/wCeMn2d+SVZMYdqav8AQbzEn2f5jexfMQ7UV+FHzMn2f5k+w/MadprR/SH+R+kn2deSfYV5E/8A0Vq/poPOHs8fJPsEfIov21ngg8D9YdCPkZWEfmaF32q0OfeYAccB9YkqUEOvT4HYrdKcWc/3fQTsL02g99/uZejAkS6qYOPvHqxMePp9BPOCelDwXZtLBYAZ98UmdMFXeOIOoiTk1wskpJ9zmqysvbRl6jLziKtHvsToZGCDocZamnwRjyNemOWMCCjabKDzHdElCMnloMFSnYADjgpPeA3rKnbwl2JTwdRc1KhUpBhSQHFkb3R2kYqfmJy6kNEmjVHdGitnpjRFHgPpKxsDwVGgAhgNLF9qIYROljTWEjCJUGRtXWGEMqciF6qchIwh1TkVqjUu6GxYqTKlWpR7pG4yospVbRRHESdyeiUK95UB8SjxEZJk9Eza+0VmX+YnmI6pyDpIoVdrbPwbe6AmN0pdyVRITtcnwo5/tI9ZGhLll0bWT4Ro3RtXi676siY+8Rm2HcJV7ilu9jUvT6koPTjPzPRrLtrY2/mFP1Kw+c6sb+g++Dj1PRbuH4c/Rm/Rrq4DKQynMEEEHoRNcZKSynlHMnCUHpksMkjChAAgBlbSUt6ieoMWSyiU8HDMzrxx/VKXSXbYt1eRVtpGoI6Zj5/WH+RcPP1IxF/IlW3A8R0OXrDqtfFEjp+GL7ZeOXyjxqRlwxXFrlE+ztp9nScMcMa1Zx+lnxB9Zy7reozdRjmKyTWzaKkmrgeImbc2QoajHtG3FnXWovmJKhN9i5UEUKn2gUfhJboCfST05dx40E+P4K1Tbpj2aVRv7SPWQ4pcyRcrSXaL+xA+1lqbs0SP1ECR/jX4i5WNR/h/grvfVub4UXxJka6S8lqsJeUQNaLc2tVV6Kf3MjrU/wAo69P8y/YhayWhu1aH8N0ftB3C7RHVhBcyYw3MT2qlRurH9ovtMu2B1ZUV5AbP0+OfXP1kO5m+46tqK7EqXJSHwj5RXXm+4/SprsTLdaDhE6jJUYLsSrYF5RdTGyl2Jls4HCGoNRIKcgXJ2X2d2xg70scV3faAcmBwOHXGdX0uq9Th25PPeu0Y6Y1e+cHeztHmggAQAzL+oVnp4UdwnUh8Rjy3SNPGV1Nf4MF9Do5fVyvoedVL3UHCqrUjpnpj+oShXEU8TWl/Pj78GyXp1SS1Umpr5c/quSxTdGzUgjuzmhYa2MLi08NCPRHWApF7MjQkf85RHCL5Qyk0VLVZC+rN4Ej0lboQfYup15QexzF/2Cz2b2bVQWWo/syWJO6cCQTjwmWtazSzCT+h2bP1Kk5KNSCXzX+y7Tu6kNEUeAnIdST7nokorhE60ANAImRtTHbkAyx27AMhhIIyGEAFgAYwAN6AYE9pJwGBDVEME6RjWkDjDSydBA950xqw846pSfYNAWS3Co4RSATlvP7ieLHIRlRbeCJ4jHO7+iyz1bZDZ42ZWd2D1HAHu5qqjMAHj1nbs7ToptvdnjPVPUFcyUIrEV98nSzccoIAEAEMAOGvCxIWYEA+8fWJKKls9y2FSUHqi8M5617NgHeou1I8hmvlMjtdO9J4OnH1TWtNzFT+eMMzKtttVD/ep+0X8S8vCL1qtPaov1L1ZWtws0J4fhlmx39SfLe3TybIy6FxTl3MVb06vS5jleUaKVVOkuyjG4s5D7V1xstL/vf+jCQ2TFcoXZ60F7NSZtSg+WX7TztzFRqyS8nuLKbqUISfdI0N+UGnAm/AnAhqQwTpGtXA4ycE6GQveCDVgPGMoN9g0ldr3TgS3QExlSkHujDeTHs02PXKHTXdjafkH3isdEC9TDEF3J0gKNc6uB0H1hmHgP1Hi7mPadj44ekOp4RDkvI9bpTiMeuJ9ZDqyF1rwWKdgQaKB4RepIjqeCcUBEbyK5s9K2BtbPZyrHH2bbgP5SMQPDOd/wBNqOdLD7M8d61RUK+pfiWTqJ0DkBAAgAyqpIIBIJGGIwxHeMcpD4BPDycbeNitVElmH3mnjiWQfxBz3k4+HlM2qpT+LdeVz+v/ANHRVO3rr/G9EvD4/R/6f3K1ntSVBirA+oPIjhLoTjNZTMlShUpPE1h/99x9SmDqMY+EVptGJeezFGrmBunmJkqWcJbrZnTt/Vq1LaXvL5/2czbbutFlzD4riFGOmJ0GBmSUa1Dft5OvSq2d69LWJeOH9+5j7S2l7TRWk2FMhw+9gSCACMgMY0L3yhKnobz7ktvmiSyW1aaKiKxCgKMsNOM584ucnKTW53qMFTgoRTeFgk+/VTomHUxdEV3Lkpfl/cMbQeIXwh/jROmXlCixVD2qh8MB6SNSXYjC7yHLdI4kt1Jh1X2DECxTutB8IiupJ9w1JcIsJZFHARdTI6jJRSEXIupjt0Q3IywxEMEbgaghgnSyJ7Wo1YCSothoIGvWmPix6Yn0jdKQrcF3Ne4rtq2vH2RQYah23Ww57mGOEupWsqjwmvuZbm+o26zNP7bfc9R2cugWaiEx3mJ32bmx5d2U7ttQVGGlHjr67d1V14wuF9DWmgxhAAgAhgBm2m/rLTxD16YIyI3gSDyIGcolc0o7SkjXTsLmosxgzzu/LXRq1Wq2dsCT2l90/wBy/WZIyp1XqpvD/wC7HSSrUIqlXjleH/pjLHfzLlVGI/Gox81+kuVeUP8A2L9V/vwUSsqdXeg9/wAr5/R9zds9pRxihDDmJpjJSWY8HNnSlTlpkmmcv9qOIsDsuTLUpMDyIbWEllbk0pSjLMeexi2LdqU0fDtKG8xPMVFok4+D6FRrOdOM/KRMKC8ouS7WxwQSBdTHYCAZYbwkYIwxrV1HEScE6WV6l5Uxqw84ypyfCIeFy0Qm9l+EM3RSf2jdJ9/5E6lNdxRa6rdmi3jgJDUFzJB1V2THrRtTfCqdTjE10l3bF6z8ImS567dqru/pA/eK7iC4j+4jrPz+xMmzgPad2/u+kR3b7JFbreWy3S2doj4AeucR3U33K3VXgvUrsprooHhKXVkxesy5Zl9mwdPdZcwf2kQrShLXHlFNV9SLjLhnplB95VbmA3mMZ7qEtUVLyjx8lpk14JIwoQAIAIYAcNttcC1Km+mCOV8GPf8AWYLmzjU3WzOx6d6tO29yfvR8ePoeWXlRrUnzBRh8/rOYoypyw9mepnOldU9UcNf99hLJfZGVUf3D95up3G2JHCuLCUXmH2Nmy2nD3qb7p7tD1Es6a+Km8P8Ab7GfrtrRXjqXz2a+jGbXXhUr2KpR3C1QlSu7oSGGuOkeNdraosfwUysoy9+3ln5PZr+ynd/8OlTTAkqoU4c8M5yJ051JuSj3PUUatCjSjCU1svOf4G1LyIOAR2PcP3iOi4/E0i5XNKSzHLGCvaG7NLD9RH7Rf8a5l+xPXfaP3ZItitTalU6DGK6tJcJsXq1Pkv3JkuGoe1VbwwHpEd1FcRQjnJ8yLFLZqn8W83UmI7ufYRyj33LtG4qS6IJU7ib5YuuK4Rcp2BRwAlbqNkdVk60AIuoR1Gx+4IuRcsXeUQIxIa1pUcRDSxunIqV76pLq6jxEtjQm+EyVSyUau09P4Qz9FPqZarOff+SxW+Qo3y7Z7hAx0ORI5ZaSfZ4p7vJcrRY32PS9mtp6dp9zd9lUAyXUED8J7uU9Na3kKvu4w/B5L1D0ypbe/nVF9zo5tOWEACACYwA5e/7wArbjKaZw9xjhu1Bx3SOXI5zNOslLS9vHzNcbaTpdWLyu/lfUxrxu+nXXBxjyPEdJE6cKixIm3uqttLVTf9Hn1/bOvRJOG8nBvrObVozpPfjyestL6jdxwtpeP68mFTZ6ZxU+HCEKuOCLizjNbo17Fe6tk3un5TZCsnycataTp7rdGrTAMvzkxMw0tvs7zFM9itTRSOTgEqfWYfUqKnQcu8TXYV5U62lPZnbCgJ5ts7nUY8UxIyyNTFxAkBuIayiAaWQ1Leg1IEZQk+EToKNbaGivxg9M/SWxtqkuwyplSptID2EdvDAfOWK0fdpFkaDfCIHva0N2UVepx9I6t6a5Zard9yI/eW7VXd/SB6mOo0lxEdUIrlif6bj2mZ+rGNrxwkMoU0T0rtpjRR5RXUk+42pLhFhaAHCLlkObJQoEgXLLtzVitooldfaIPAsAfkTLaDcasWvKMt3BToTUuMM9inqjwQQAIAY+0RqKoZHZc8CBh3585zfULa4qxzQm0/HZmm3qU4P345+ZxV5p7UYOSSMwcTip5jlPIOrcUqn+RvK8nfoVIx96nj/vJUsV6NTYU657lfg3XkZ6Ox9QVRYkzPdWMai6lBb94/7XlG6wVxgQCDOwmpLfdHEi3CScdjkL+2VwxaiMRqU5dJzrizcfep/Y9LYesxn7lxs/P9nH17F3Z/OY41McnanRyhbJbalI/iXkZpp1nHg5lewjPjYjrKatvpV8lpoFLMSBmuPu6445yy4uIyoSiuXtg5tKyqxrxbWy7nU1dpKQ0Jb9IJ+ek4StKj52O4oeEVn2gc9im3jgI6tUvikWRozfYha3WptN1PnHVGkvLLVbvuyM2es3aqt0GA9I6cFxFD9CHdjlupfixbqSZPVfYbTBdizSsCDRREc2+RtSXBOKIEXJDm2OCiBG4uIgRhiGoIYJ0kb2tRqRJ05IaS5ZH98B7ILdAYYS5K3VpruTUkrOcBTYDmcBK5VaceWVu6guEekbN7KUaZWtvtVbDFcQAFPPDnO7Y29GUVWi8+DzN/6rWqJ0sKK7+WdbOocUIAEAKN8j+EeogwOVtFlBmS5s6VxHFRfr3LaVadN5izFvCwYghhvCeYuvTq1q9Ud4+f7Oxb3ql8mZ9jt72c7rktS4NqU7j3TfZeo5WmZfcWsLr3obT/aX9M6ihWVwCCCDO9GSayjgThKD0yWGcXtaUS10qeAHtaTOD+dGwPyPynOv6Cx1I/qeh9EvppujN7dv6M9rEp4TkqWD0zaY3/Tk5CTrfkjbwSJZFHASMk6iUUgJGSNTHACQRuLviAYI2tCjUgScE6fJXe86Y+IeEbpyfYrlOnHmSGrbi3YR38CPWDily0it3VJeX+hPTs1qfSlu/qP0lUq1GPMip3i7R/cuUtnrQ3acL+kfWUSvqS4RVK9l5Reo7JD42ZupmeXqT/CkjPK7b5bNKz7M0V+ATNO+qPuZ5XBo0brRdFAmeVaTK3cSLKWdRylbm2VupJnRXEf4Z5Bjh5Cey/8AG3J20s/m2+yOTeLE19DTnojIEACAFK9bI1RcFbcIz7j3GZrmlVmk6UsNfZ/Uspyis6llHMMxVtyou43yPep4yuhdqb0VFpn4/ryNOlj3o7oV0BmtlRl267AdBOLd+kKfv0dn47P+jdQvXHae68mDTapZGxALUjqv4e9ZktbypRl06i/Q6840r2OJNKXaX+pGFt1bFqWu73pnHH2q+GKYg+c7NecalCTXgw2lGpQu4Qkt8/sWmrAcZwD2mlkFS3oNWElRk+EK9MeXgqvfKcMW6An0lioy7lMrmjH8Qgt9VuxSY95ykOEY/FJFTv4fhi2T07FbH0VU65yqVe3jy2yt3tR/DFIuUdl67duqR0ylEvUKa+GJTK5qvmX2NGz7G0/jxfqTM8/U59tiiVXPLbNay7O0U0QeUyTvakuZFXVS4RpUrAg0UCZ3WkxHWZYWgBwlbmyt1Gx4AkbsXLAuJGGGlkNW2KNSB1jqm3wMqZkWzaqzplv7x5Jix+U10/T60t8Y+pZGlk3bgs33umKq1QFORUA7ynk2OhnatPQY1FqlP7GK5uHQlocd/mdZZbMqKFXQeZ7zPT29vChTVOmtkcmpUlUk5SJ5eIEACADXYDM5AZk8MO+AHL7SbQ3cEZatpoh8DuZ77K2GRATOZLmlSrRxLlcPumaqEKqllRyu68nL7P7RpXXI44ZHXEd+eBI8JhoXs6XuXHH5v7L7mzS3p8G+CDppOumnujn8Fe0WYMMxKLi1pV46Zr9e6LKdWVN5icje+yYZw9MhGGO6WGO7jru8scBOJWpVrRPKcofL/aO5beoqeM41Lhvt9DPXZCoT79Rj0OAnP/8AkoL4Yo6Dq1JczZes2x1Iarj1z9ZRP1Ko+GVPT3NazbP010UeUyTu6ku5GuK4RoUruUaKJndWT5YrrMspZgOERzEdRslFMRNTK3JsdgJG5G4FxJwydLI3tAHGSo5J0+TPtd+UqfacDxl8LWpPhDKJi2nbBdKaNU8MB5mbYemS/G0i2NGT7GdWvq1VNN2kO7M/OaY2tCHO5phaN8lRrGz51Hep+onDy0lqqxh8CSNUbWCLFKxquglcqspcmhQiuEdh9nloK12pjsuhOH5l0PkTOn6TVaquPZo43rtJSoqfdP8Ak9GE9EeTFgAQAIAMq0wwIYBgRukHMEHUEQDjc8A2/wBjzZajvQXGhvH3RrS7u9e/hMlSlh5R1KFyprTLk42w3o9Fw6EjmOYlTgpcl0p52Z6js3tIKigg8sR3/tM0Y1Lf3qO8e8e6+n9GWpCMnifPnydXRrqwy8uPjOhQuKdeOqD/ALMc6coPDH7gOGImjAhyH2d30bRRqU6h3qlnc0iTqUJO4x8iPCeF9ZtFb1VKOyl/zO1b1XKO51oWcfJoyxcpBAheGASY1qwk4J0laveCKMyBLI0pS4ROkxrXtXRXIHfPJRjNlP06rLnYeMG+EZFo2orN/tpu97H9hNcfT6cfjZdG3mzPq1rRU7dVgOS+6PlNEY0qfwxNMLRdxKdgUajE8znJdeXCNMaEUWlpqJS5NlqSQ/2gEXDZOpIY1qAjKm2K6iRTr31TXVwPGXQtZy4RTK7px5Z0n2aX1Ra2brsVZkK0seyzHMjHgcBlOp6fb9OpmXPY4/q1w6tHTBbZ3PYBO2eaFgAQAIAIYAcVWttG0l2psKiFipy4jJlIPfjkYqaY7i4M8o232MNAmtQGNLVkGtPvH5fSUThjdG2lW17S5OUum8XoPvLpxHAiV78ot06lplwep3JeoqKGQ/UHkZRUt+o+rRemffw/qZ23B6JrKOmsduBIDZHHwMst7zVLp1Vpn48/QpqUcLVHdHm32YOVt9tXhgceorED1M5H/kMV0YPvl/wbLP42ekvaQOM8qot8HRwjOtl/Uk7Tgd3/AME007SpPhDY8IxbVtcP5aM3ech9Zsh6b+djxpTZlV74tNTiKY7tfMzXG2oQ7ZLo23kqGzFs3Zn/AFEmW9RR+FYNEbeKJks6jhEc2y9RSJN5REw2PlIY9sUakR1SkxHWUSjXv6kvxY9M/SXws5vsZ53sF3KNXaInsIx65CaI2KXxMzyv2/hRVqXlaG4hOmfrLo21KPO5TK4rS+RA1J27bs3icPKXLRH4Y4KmpS5kOp2RRwhrb2JVNItU6xpkOp3WQh1PJlzB+UTfkfCezPp+y1N5FbTeVWw5YjHCdZcHmWsNolkkBAAgAhkZA4Hay5noVWtdkXHHO0UFyFUD+Yo4VBn1lXDyjTCSmtEvuR2G2069MOhDow5eakHQ90dNMplFxeDznbbY32WNazr/AA9XQfAea/l9JTOGN0bKNbX7suTmLjvZrO+OqnUcMJVunqRfKCktMv0+R6hY7ctSkXQ4+6zDHmFJwMmrRp3Efe/TyvoY/fpSx/8Ahx+zt6qEarZ6IpPWJNVmYuSwJyGOgxJM4t5QlKahWnqS42x9/mdmyoRnDWizXtFap26jEcgcB5CUxjSh8MToRt4oiWzqIzm2XKCRJioi4bGzFEVW3oupAjRozl2ElXhHllCttDTGhLdM5ojZTfJnnfwXDKdS/qh7KYfqP0miNlFcsolezfworPaq7avu9BLVRpR7ZKnVrS5ZH91J7TFupJliklwhOnnlkyWZRwiuTYygkShAIuWPgdiIYDKGNWAjaRXLAtLfc4IrN0EZU2yqVZLudjsbsQ1oqA2omnTBB9mBiag/CW+EeHGWworO5mqXbx7p7umk2I5LHSQCACGQwGMYgyRUrnGQMee3/db2So1psylqbe9aKK8f+tTH4tcRxi7xeUXJqotMuezL1jtlOsgdCHRhiDriDLU8ozuLi8Pk89222N3Ma1nX3My6D4fzKOXdKJwxujbRrqXuyOc2fvpqBKnNGBBHUHMSneLyjROCmtMuewXFaFoUAtQhTvM2B1wJymK6putVzDdHQs5qjSxU2e5JW2iT4QW6D9zFjYy7lkvUILZZZTqX1VbsqF6nGXK0px5ZRK8qy4WCu1Ss3ac+GUtUKceEVOVWXMhEsQ459c42vwQqafJOlnA4RXJssUETCmIo2B0CdgLwwRqI2rgRlFsVzSJLPQq1P9umzd+GUdUmUSuIo3bv2KtNTtkIO7MyxUkiiVy3wdTdf2e0Vzf3z35x0kilzk+Tr7u2fpJ2UA8BJyKb1lsgXhDIsmjTpyyLM7JJYKEAEMVgRvEHRVqrAkpVkgBwN8Xe9gqNXoKWs7Her0l+A8a1MeokfDuuC5YqrD5Nmy2lKiBkIZWGIIzBBlieTO009zzzbvZanS/j0sFRmCsmmDNoV7jymerDT7yN9tWUnolz5ONNiGOko1s29KPgetmEjUOoJEq0hFyMkPCwJ2CRgMoaagk4IciNrRyz6RlBlbqpdy1ZbttFXsUz1OQlipFE7lI6C79hKr51Gw7hLFTS5KXXk+Dqrs2HoJmVDHmc5OUipts6WyXQi6KB4SHIhI0qVlHKLljFynQgDZYp05KEcizTWOUyZOojorFEsRAskAkNAMYRWiUyGokUcqVUgBUrUgcjnADgLysbXdUNWmC1kc41EGtBj/MUfg5jhF3hv2Lv/asPn+Sn9o9cPdrshBG9SdSNO1iCJY90UxzGR57SfEA8xjOc1h4O9GWpJi70MDZGNVEEhXIjFYnJQW6ZyxQbKpVkjQsdx2mrou6OZlipFErnwdDd+wROdRie4ZR1CKKZVpM6m7dkKNPRBj0k5S4K3l8nQWe7VXQARXIFEvU7L3RcjYLKUJAFhKUAyTLTk4FciVUjYK3IlVJIjZKBGSEY8R0iBY6ICSAQAIAIVi4JyRPSi4GUilWoGQSZ9qogghhiDkQeI5SUC2Z5Ht5dFWy2erTog1LNVwIXjQcHHL8h+UT4foX7VFnv/JxVjRyqqqliAAcOcocHJs2qqoRSZr2PZm01NRuDzMdUiuVx4R0d3bArrUJaPiKKHUkzqrv2ZpJog8oahTZoXcBwi6icFynZRyitklhLPIJRMlGAZJlpwwRklCScC6iQJJSFch6pGwI5EirJFbJAJOBGLHSAURkiBYwBAAgAQAIAEAGlZGCckT2VTI0hkrvdNI47yhsciDphDBKlgx62yFAHGmgXuw9IjQ8ameREuYDhE3LMk62DDhFJJVssgnI9aEgnI8UYYDJIKclIjUPCQwK5DgkbArY8JDArY8LJIyPCycC5HYScEBGSAURkiBZIBJAIAEACABAAgAQAIAEACACFYriGRhpiK4jamMalEaGUhvspGCdQbkA1ChIBkUJDBGRwWSRkULDBGR2EnBAsZIAk4IFjIAkgEACAH//Z"/>
          <p:cNvSpPr>
            <a:spLocks noChangeAspect="1" noChangeArrowheads="1"/>
          </p:cNvSpPr>
          <p:nvPr/>
        </p:nvSpPr>
        <p:spPr bwMode="auto">
          <a:xfrm>
            <a:off x="321830" y="595312"/>
            <a:ext cx="2381250" cy="258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27016984"/>
              </p:ext>
            </p:extLst>
          </p:nvPr>
        </p:nvGraphicFramePr>
        <p:xfrm>
          <a:off x="1049020" y="103392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799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0219"/>
            <a:ext cx="8596668" cy="1320800"/>
          </a:xfrm>
        </p:spPr>
        <p:txBody>
          <a:bodyPr/>
          <a:lstStyle/>
          <a:p>
            <a:pPr algn="ctr"/>
            <a:r>
              <a:rPr lang="en-US" dirty="0" smtClean="0"/>
              <a:t>How Health Professions Applicants are Viewed</a:t>
            </a:r>
            <a:endParaRPr lang="en-US" dirty="0"/>
          </a:p>
        </p:txBody>
      </p:sp>
      <p:pic>
        <p:nvPicPr>
          <p:cNvPr id="9" name="Picture 2" descr="http://pixabay.com/static/uploads/photo/2014/04/02/11/00/puzzle-305177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436" y="1441769"/>
            <a:ext cx="6217921" cy="481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80085" y="2127941"/>
            <a:ext cx="1068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Overall GPA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69120" y="2116238"/>
            <a:ext cx="1597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Math/Science GPA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27376" y="4040651"/>
            <a:ext cx="1484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Completion of all pre-requisite courses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21819" y="4594649"/>
            <a:ext cx="162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Standardized Test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27376" y="2583453"/>
            <a:ext cx="1410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Application Questions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5494" y="4512644"/>
            <a:ext cx="1229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Possible Interview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19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03079" y="294957"/>
            <a:ext cx="6221789" cy="147565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Health Professions Students </a:t>
            </a:r>
            <a:br>
              <a:rPr lang="en-US" dirty="0" smtClean="0"/>
            </a:br>
            <a:r>
              <a:rPr lang="en-US" dirty="0" smtClean="0"/>
              <a:t>are BUSY!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444" y="1761424"/>
            <a:ext cx="2041015" cy="24379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2" y="1770611"/>
            <a:ext cx="1822584" cy="2428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437" y="1770611"/>
            <a:ext cx="1792166" cy="2428750"/>
          </a:xfrm>
          <a:prstGeom prst="rect">
            <a:avLst/>
          </a:prstGeom>
        </p:spPr>
      </p:pic>
      <p:pic>
        <p:nvPicPr>
          <p:cNvPr id="2058" name="Picture 10" descr="https://chipsifraternity.files.wordpress.com/2014/08/leadershi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890" y="1779798"/>
            <a:ext cx="2040624" cy="243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5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987</TotalTime>
  <Words>276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University Health Professions Office</vt:lpstr>
      <vt:lpstr>PowerPoint Presentation</vt:lpstr>
      <vt:lpstr>Our Services</vt:lpstr>
      <vt:lpstr>Special Programs</vt:lpstr>
      <vt:lpstr>Different Paths to a Health Profession</vt:lpstr>
      <vt:lpstr>Choosing a Major</vt:lpstr>
      <vt:lpstr>Health-Related Majors</vt:lpstr>
      <vt:lpstr>How Health Professions Applicants are Viewed</vt:lpstr>
      <vt:lpstr>Health Professions Students  are BUSY!</vt:lpstr>
      <vt:lpstr>Do I really have TWO advisors?</vt:lpstr>
      <vt:lpstr>Registration Information</vt:lpstr>
      <vt:lpstr>Questions?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Health Professions Office</dc:title>
  <dc:creator>Roxanna Nelson</dc:creator>
  <cp:lastModifiedBy>Roxanna Nelson</cp:lastModifiedBy>
  <cp:revision>44</cp:revision>
  <dcterms:created xsi:type="dcterms:W3CDTF">2015-05-18T18:02:12Z</dcterms:created>
  <dcterms:modified xsi:type="dcterms:W3CDTF">2015-05-28T16:27:24Z</dcterms:modified>
</cp:coreProperties>
</file>