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902450" cy="9163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6600"/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4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6A07-ED61-4470-A1F3-0F2E1936332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D4E1-30F6-466F-8C76-5F45F643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/>
          <p:nvPr/>
        </p:nvSpPr>
        <p:spPr>
          <a:xfrm>
            <a:off x="34395" y="96308"/>
            <a:ext cx="9109608" cy="65330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DROP DEADLINE</a:t>
            </a:r>
            <a:endParaRPr lang="en-US" sz="45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dirty="0" smtClean="0">
                <a:solidFill>
                  <a:srgbClr val="F15A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OCTOBER 30</a:t>
            </a:r>
            <a:r>
              <a:rPr lang="en-US" sz="6600" b="1" baseline="30000" dirty="0" smtClean="0">
                <a:solidFill>
                  <a:srgbClr val="F15A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F15A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last day to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F15A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drop an individual course!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drop an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course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ASAP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 a grade(s) of “W” before Oct. 30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deadline, students may ONLY withdraw.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Developmental classes must be dropped with an Advisor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500" dirty="0">
              <a:solidFill>
                <a:srgbClr val="F15A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ig077\AppData\Local\Microsoft\Windows\Temporary Internet Files\Content.Outlook\HXGB18BD\qrcode 253822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0" y="5921187"/>
            <a:ext cx="627529" cy="6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74645"/>
            <a:ext cx="9144000" cy="6932645"/>
            <a:chOff x="0" y="0"/>
            <a:chExt cx="8753475" cy="5882005"/>
          </a:xfrm>
        </p:grpSpPr>
        <p:pic>
          <p:nvPicPr>
            <p:cNvPr id="4" name="Picture 3" descr="http://www.donedirtcheapdvd.com.au/blog/wp-content/uploads/2014/07/mugatu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8753475" cy="5862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loud Callout 4"/>
            <p:cNvSpPr/>
            <p:nvPr/>
          </p:nvSpPr>
          <p:spPr>
            <a:xfrm>
              <a:off x="0" y="0"/>
              <a:ext cx="3962400" cy="1781175"/>
            </a:xfrm>
            <a:prstGeom prst="cloudCallout">
              <a:avLst>
                <a:gd name="adj1" fmla="val 56619"/>
                <a:gd name="adj2" fmla="val 32019"/>
              </a:avLst>
            </a:prstGeom>
            <a:solidFill>
              <a:srgbClr val="0C23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Text Box 10"/>
            <p:cNvSpPr txBox="1"/>
            <p:nvPr/>
          </p:nvSpPr>
          <p:spPr>
            <a:xfrm rot="21393037">
              <a:off x="123825" y="466725"/>
              <a:ext cx="3752850" cy="1200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>
                  <a:solidFill>
                    <a:srgbClr val="F15A22"/>
                  </a:solidFill>
                  <a:effectLst/>
                  <a:latin typeface="Mistral" panose="030907020304070204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LAST DAY TO DROP A COURSE IS OCTOBER 30</a:t>
              </a:r>
              <a:r>
                <a:rPr lang="en-US" sz="2800" baseline="30000">
                  <a:solidFill>
                    <a:srgbClr val="F15A22"/>
                  </a:solidFill>
                  <a:effectLst/>
                  <a:latin typeface="Mistral" panose="030907020304070204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loud Callout 6"/>
            <p:cNvSpPr/>
            <p:nvPr/>
          </p:nvSpPr>
          <p:spPr>
            <a:xfrm flipH="1">
              <a:off x="6686550" y="1019175"/>
              <a:ext cx="2006600" cy="817880"/>
            </a:xfrm>
            <a:prstGeom prst="cloudCallout">
              <a:avLst>
                <a:gd name="adj1" fmla="val 47885"/>
                <a:gd name="adj2" fmla="val 116009"/>
              </a:avLst>
            </a:prstGeom>
            <a:solidFill>
              <a:srgbClr val="0C23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600">
                  <a:solidFill>
                    <a:srgbClr val="F15A22"/>
                  </a:solidFill>
                  <a:effectLst/>
                  <a:latin typeface="Mistral" panose="030907020304070204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13"/>
          <p:cNvSpPr txBox="1"/>
          <p:nvPr/>
        </p:nvSpPr>
        <p:spPr>
          <a:xfrm rot="233536">
            <a:off x="7365644" y="1398381"/>
            <a:ext cx="1571625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F15A22"/>
                </a:solidFill>
                <a:effectLst/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DON’T SAY.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444" y="6230902"/>
            <a:ext cx="877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After October 30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, students </a:t>
            </a:r>
            <a:r>
              <a:rPr lang="en-US" sz="2400" b="1" dirty="0" err="1" smtClean="0">
                <a:solidFill>
                  <a:schemeClr val="bg1"/>
                </a:solidFill>
              </a:rPr>
              <a:t>canNOT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drop an individual course.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ig077\AppData\Local\Microsoft\Windows\Temporary Internet Files\Content.Outlook\HXGB18BD\qrcode 25382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4" y="5315064"/>
            <a:ext cx="785417" cy="7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380" y="0"/>
            <a:ext cx="8555029" cy="7268742"/>
            <a:chOff x="-849" y="0"/>
            <a:chExt cx="4991100" cy="6001423"/>
          </a:xfrm>
        </p:grpSpPr>
        <p:pic>
          <p:nvPicPr>
            <p:cNvPr id="3" name="Picture 2" descr="http://img1.wikia.nocookie.net/__cb20131106213953/starwars/images/d/d6/Yoda_SWS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24425" cy="5662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3"/>
            <p:cNvSpPr txBox="1"/>
            <p:nvPr/>
          </p:nvSpPr>
          <p:spPr>
            <a:xfrm>
              <a:off x="-849" y="3698748"/>
              <a:ext cx="4991100" cy="8667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600" dirty="0">
                  <a:ln w="12700" cap="rnd" cmpd="sng" algn="ctr">
                    <a:solidFill>
                      <a:srgbClr val="FFFF00"/>
                    </a:solidFill>
                    <a:prstDash val="solid"/>
                    <a:bevel/>
                  </a:ln>
                  <a:solidFill>
                    <a:srgbClr val="FF0000"/>
                  </a:solidFill>
                  <a:effectLst/>
                  <a:latin typeface="Rockwell Extra Bold" panose="020609030405050204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October 30</a:t>
              </a:r>
              <a:r>
                <a:rPr lang="en-US" sz="6600" baseline="30000" dirty="0">
                  <a:ln w="12700" cap="rnd" cmpd="sng" algn="ctr">
                    <a:solidFill>
                      <a:srgbClr val="FFFF00"/>
                    </a:solidFill>
                    <a:prstDash val="solid"/>
                    <a:bevel/>
                  </a:ln>
                  <a:solidFill>
                    <a:srgbClr val="FF0000"/>
                  </a:solidFill>
                  <a:effectLst/>
                  <a:latin typeface="Rockwell Extra Bold" panose="020609030405050204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6600" dirty="0">
                  <a:ln w="12700" cap="rnd" cmpd="sng" algn="ctr">
                    <a:solidFill>
                      <a:srgbClr val="FFFF00"/>
                    </a:solidFill>
                    <a:prstDash val="solid"/>
                    <a:bevel/>
                  </a:ln>
                  <a:solidFill>
                    <a:srgbClr val="FF0000"/>
                  </a:solidFill>
                  <a:effectLst/>
                  <a:latin typeface="Rockwell Extra Bold" panose="020609030405050204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6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27739" y="4715548"/>
              <a:ext cx="4733925" cy="1285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00" dirty="0">
                  <a:ln w="19050" cap="rnd" cmpd="sng" algn="ctr">
                    <a:solidFill>
                      <a:srgbClr val="FFFF00"/>
                    </a:solidFill>
                    <a:prstDash val="solid"/>
                    <a:bevel/>
                  </a:ln>
                  <a:solidFill>
                    <a:srgbClr val="FF0000"/>
                  </a:solidFill>
                  <a:effectLst/>
                  <a:latin typeface="Rockwell Extra Bold" panose="020609030405050204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LAST DAY TO DROP COURSE IS.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:\Users\aig077\AppData\Local\Microsoft\Windows\Temporary Internet Files\Content.Outlook\HXGB18BD\qrcode 25382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" y="250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imgflip.com/d9ou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563615" y="286872"/>
            <a:ext cx="7988714" cy="6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ig077\AppData\Local\Microsoft\Windows\Temporary Internet Files\Content.Outlook\HXGB18BD\qrcode 25382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" y="5903258"/>
            <a:ext cx="528918" cy="5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89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Rodriguez</dc:creator>
  <cp:lastModifiedBy>Ginnifer Cie Gee</cp:lastModifiedBy>
  <cp:revision>6</cp:revision>
  <cp:lastPrinted>2014-10-20T18:16:56Z</cp:lastPrinted>
  <dcterms:created xsi:type="dcterms:W3CDTF">2014-10-20T17:20:53Z</dcterms:created>
  <dcterms:modified xsi:type="dcterms:W3CDTF">2014-10-20T20:33:36Z</dcterms:modified>
</cp:coreProperties>
</file>