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15" d="100"/>
          <a:sy n="115" d="100"/>
        </p:scale>
        <p:origin x="149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38112860-E721-4947-A27E-7EC6F232CA16}" type="datetimeFigureOut">
              <a:rPr lang="en-US" smtClean="0"/>
              <a:t>3/30/2015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A676513F-BBED-4A29-81C8-5CBF6AE3984C}" type="slidenum">
              <a:rPr lang="en-US" smtClean="0"/>
              <a:t>‹#›</a:t>
            </a:fld>
            <a:endParaRPr lang="en-US"/>
          </a:p>
        </p:txBody>
      </p:sp>
    </p:spTree>
    <p:extLst>
      <p:ext uri="{BB962C8B-B14F-4D97-AF65-F5344CB8AC3E}">
        <p14:creationId xmlns:p14="http://schemas.microsoft.com/office/powerpoint/2010/main" val="3815634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56C8CEE-94BA-4516-819E-3E0B6A3B0553}" type="datetimeFigureOut">
              <a:rPr lang="en-US" smtClean="0"/>
              <a:t>3/30/2015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920DA2-BD8E-45FA-A09A-736D0C88F1F0}" type="slidenum">
              <a:rPr lang="en-US" smtClean="0"/>
              <a:t>‹#›</a:t>
            </a:fld>
            <a:endParaRPr lang="en-US"/>
          </a:p>
        </p:txBody>
      </p:sp>
    </p:spTree>
    <p:extLst>
      <p:ext uri="{BB962C8B-B14F-4D97-AF65-F5344CB8AC3E}">
        <p14:creationId xmlns:p14="http://schemas.microsoft.com/office/powerpoint/2010/main" val="687982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6C8CEE-94BA-4516-819E-3E0B6A3B0553}" type="datetimeFigureOut">
              <a:rPr lang="en-US" smtClean="0"/>
              <a:t>3/30/2015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920DA2-BD8E-45FA-A09A-736D0C88F1F0}" type="slidenum">
              <a:rPr lang="en-US" smtClean="0"/>
              <a:t>‹#›</a:t>
            </a:fld>
            <a:endParaRPr lang="en-US"/>
          </a:p>
        </p:txBody>
      </p:sp>
    </p:spTree>
    <p:extLst>
      <p:ext uri="{BB962C8B-B14F-4D97-AF65-F5344CB8AC3E}">
        <p14:creationId xmlns:p14="http://schemas.microsoft.com/office/powerpoint/2010/main" val="2522031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6C8CEE-94BA-4516-819E-3E0B6A3B0553}" type="datetimeFigureOut">
              <a:rPr lang="en-US" smtClean="0"/>
              <a:t>3/30/2015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920DA2-BD8E-45FA-A09A-736D0C88F1F0}" type="slidenum">
              <a:rPr lang="en-US" smtClean="0"/>
              <a:t>‹#›</a:t>
            </a:fld>
            <a:endParaRPr lang="en-US"/>
          </a:p>
        </p:txBody>
      </p:sp>
    </p:spTree>
    <p:extLst>
      <p:ext uri="{BB962C8B-B14F-4D97-AF65-F5344CB8AC3E}">
        <p14:creationId xmlns:p14="http://schemas.microsoft.com/office/powerpoint/2010/main" val="4051663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6C8CEE-94BA-4516-819E-3E0B6A3B0553}" type="datetimeFigureOut">
              <a:rPr lang="en-US" smtClean="0"/>
              <a:t>3/30/2015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920DA2-BD8E-45FA-A09A-736D0C88F1F0}" type="slidenum">
              <a:rPr lang="en-US" smtClean="0"/>
              <a:t>‹#›</a:t>
            </a:fld>
            <a:endParaRPr lang="en-US"/>
          </a:p>
        </p:txBody>
      </p:sp>
    </p:spTree>
    <p:extLst>
      <p:ext uri="{BB962C8B-B14F-4D97-AF65-F5344CB8AC3E}">
        <p14:creationId xmlns:p14="http://schemas.microsoft.com/office/powerpoint/2010/main" val="1246478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6C8CEE-94BA-4516-819E-3E0B6A3B0553}" type="datetimeFigureOut">
              <a:rPr lang="en-US" smtClean="0"/>
              <a:t>3/30/2015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920DA2-BD8E-45FA-A09A-736D0C88F1F0}" type="slidenum">
              <a:rPr lang="en-US" smtClean="0"/>
              <a:t>‹#›</a:t>
            </a:fld>
            <a:endParaRPr lang="en-US"/>
          </a:p>
        </p:txBody>
      </p:sp>
    </p:spTree>
    <p:extLst>
      <p:ext uri="{BB962C8B-B14F-4D97-AF65-F5344CB8AC3E}">
        <p14:creationId xmlns:p14="http://schemas.microsoft.com/office/powerpoint/2010/main" val="3462271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56C8CEE-94BA-4516-819E-3E0B6A3B0553}" type="datetimeFigureOut">
              <a:rPr lang="en-US" smtClean="0"/>
              <a:t>3/30/2015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920DA2-BD8E-45FA-A09A-736D0C88F1F0}" type="slidenum">
              <a:rPr lang="en-US" smtClean="0"/>
              <a:t>‹#›</a:t>
            </a:fld>
            <a:endParaRPr lang="en-US"/>
          </a:p>
        </p:txBody>
      </p:sp>
    </p:spTree>
    <p:extLst>
      <p:ext uri="{BB962C8B-B14F-4D97-AF65-F5344CB8AC3E}">
        <p14:creationId xmlns:p14="http://schemas.microsoft.com/office/powerpoint/2010/main" val="64525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6C8CEE-94BA-4516-819E-3E0B6A3B0553}" type="datetimeFigureOut">
              <a:rPr lang="en-US" smtClean="0"/>
              <a:t>3/30/2015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920DA2-BD8E-45FA-A09A-736D0C88F1F0}" type="slidenum">
              <a:rPr lang="en-US" smtClean="0"/>
              <a:t>‹#›</a:t>
            </a:fld>
            <a:endParaRPr lang="en-US"/>
          </a:p>
        </p:txBody>
      </p:sp>
    </p:spTree>
    <p:extLst>
      <p:ext uri="{BB962C8B-B14F-4D97-AF65-F5344CB8AC3E}">
        <p14:creationId xmlns:p14="http://schemas.microsoft.com/office/powerpoint/2010/main" val="128225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56C8CEE-94BA-4516-819E-3E0B6A3B0553}" type="datetimeFigureOut">
              <a:rPr lang="en-US" smtClean="0"/>
              <a:t>3/30/2015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920DA2-BD8E-45FA-A09A-736D0C88F1F0}" type="slidenum">
              <a:rPr lang="en-US" smtClean="0"/>
              <a:t>‹#›</a:t>
            </a:fld>
            <a:endParaRPr lang="en-US"/>
          </a:p>
        </p:txBody>
      </p:sp>
    </p:spTree>
    <p:extLst>
      <p:ext uri="{BB962C8B-B14F-4D97-AF65-F5344CB8AC3E}">
        <p14:creationId xmlns:p14="http://schemas.microsoft.com/office/powerpoint/2010/main" val="1134968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6C8CEE-94BA-4516-819E-3E0B6A3B0553}" type="datetimeFigureOut">
              <a:rPr lang="en-US" smtClean="0"/>
              <a:t>3/30/2015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920DA2-BD8E-45FA-A09A-736D0C88F1F0}" type="slidenum">
              <a:rPr lang="en-US" smtClean="0"/>
              <a:t>‹#›</a:t>
            </a:fld>
            <a:endParaRPr lang="en-US"/>
          </a:p>
        </p:txBody>
      </p:sp>
    </p:spTree>
    <p:extLst>
      <p:ext uri="{BB962C8B-B14F-4D97-AF65-F5344CB8AC3E}">
        <p14:creationId xmlns:p14="http://schemas.microsoft.com/office/powerpoint/2010/main" val="1684804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6C8CEE-94BA-4516-819E-3E0B6A3B0553}" type="datetimeFigureOut">
              <a:rPr lang="en-US" smtClean="0"/>
              <a:t>3/30/2015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920DA2-BD8E-45FA-A09A-736D0C88F1F0}" type="slidenum">
              <a:rPr lang="en-US" smtClean="0"/>
              <a:t>‹#›</a:t>
            </a:fld>
            <a:endParaRPr lang="en-US"/>
          </a:p>
        </p:txBody>
      </p:sp>
    </p:spTree>
    <p:extLst>
      <p:ext uri="{BB962C8B-B14F-4D97-AF65-F5344CB8AC3E}">
        <p14:creationId xmlns:p14="http://schemas.microsoft.com/office/powerpoint/2010/main" val="1477526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6C8CEE-94BA-4516-819E-3E0B6A3B0553}" type="datetimeFigureOut">
              <a:rPr lang="en-US" smtClean="0"/>
              <a:t>3/30/2015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920DA2-BD8E-45FA-A09A-736D0C88F1F0}" type="slidenum">
              <a:rPr lang="en-US" smtClean="0"/>
              <a:t>‹#›</a:t>
            </a:fld>
            <a:endParaRPr lang="en-US"/>
          </a:p>
        </p:txBody>
      </p:sp>
    </p:spTree>
    <p:extLst>
      <p:ext uri="{BB962C8B-B14F-4D97-AF65-F5344CB8AC3E}">
        <p14:creationId xmlns:p14="http://schemas.microsoft.com/office/powerpoint/2010/main" val="3508584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6C8CEE-94BA-4516-819E-3E0B6A3B0553}" type="datetimeFigureOut">
              <a:rPr lang="en-US" smtClean="0"/>
              <a:t>3/30/2015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920DA2-BD8E-45FA-A09A-736D0C88F1F0}" type="slidenum">
              <a:rPr lang="en-US" smtClean="0"/>
              <a:t>‹#›</a:t>
            </a:fld>
            <a:endParaRPr lang="en-US"/>
          </a:p>
        </p:txBody>
      </p:sp>
    </p:spTree>
    <p:extLst>
      <p:ext uri="{BB962C8B-B14F-4D97-AF65-F5344CB8AC3E}">
        <p14:creationId xmlns:p14="http://schemas.microsoft.com/office/powerpoint/2010/main" val="2681329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14400" y="1716149"/>
            <a:ext cx="7132655" cy="1846659"/>
          </a:xfrm>
          <a:prstGeom prst="rect">
            <a:avLst/>
          </a:prstGeom>
          <a:noFill/>
        </p:spPr>
        <p:txBody>
          <a:bodyPr wrap="square" rtlCol="0">
            <a:spAutoFit/>
          </a:bodyPr>
          <a:lstStyle/>
          <a:p>
            <a:pPr algn="ctr"/>
            <a:r>
              <a:rPr lang="en-US" sz="2400" b="1" dirty="0" smtClean="0">
                <a:latin typeface="Goudy Old Style" panose="02020502050305020303" pitchFamily="18" charset="0"/>
              </a:rPr>
              <a:t>Planning to apply to Medical, Dental or Veterinary school? Then this workshop is for you. The UHPO offers workshops for students that provide valuable information and guidance with the application process</a:t>
            </a:r>
            <a:r>
              <a:rPr lang="en-US" sz="2000" b="1" dirty="0" smtClean="0">
                <a:latin typeface="Goudy Old Style" panose="02020502050305020303" pitchFamily="18" charset="0"/>
              </a:rPr>
              <a:t>. </a:t>
            </a:r>
            <a:endParaRPr lang="en-US" sz="2000" dirty="0" smtClean="0">
              <a:latin typeface="Goudy Old Style" panose="02020502050305020303" pitchFamily="18" charset="0"/>
            </a:endParaRPr>
          </a:p>
          <a:p>
            <a:endParaRPr lang="en-US" dirty="0"/>
          </a:p>
        </p:txBody>
      </p:sp>
      <p:sp>
        <p:nvSpPr>
          <p:cNvPr id="5" name="TextBox 4"/>
          <p:cNvSpPr txBox="1"/>
          <p:nvPr/>
        </p:nvSpPr>
        <p:spPr>
          <a:xfrm>
            <a:off x="1083611" y="304800"/>
            <a:ext cx="6794232" cy="584775"/>
          </a:xfrm>
          <a:prstGeom prst="rect">
            <a:avLst/>
          </a:prstGeom>
          <a:noFill/>
        </p:spPr>
        <p:txBody>
          <a:bodyPr wrap="none" rtlCol="0">
            <a:spAutoFit/>
          </a:bodyPr>
          <a:lstStyle/>
          <a:p>
            <a:pPr algn="ctr"/>
            <a:r>
              <a:rPr lang="en-US" sz="3200" b="1" dirty="0" smtClean="0">
                <a:solidFill>
                  <a:srgbClr val="FF0000"/>
                </a:solidFill>
                <a:effectLst>
                  <a:outerShdw blurRad="38100" dist="38100" dir="2700000" algn="tl">
                    <a:srgbClr val="000000">
                      <a:alpha val="43137"/>
                    </a:srgbClr>
                  </a:outerShdw>
                </a:effectLst>
                <a:latin typeface="Goudy Old Style" pitchFamily="18" charset="0"/>
              </a:rPr>
              <a:t>MEDICAL - DENTAL - VETERINARY</a:t>
            </a:r>
            <a:endParaRPr lang="en-US" sz="3200" dirty="0">
              <a:solidFill>
                <a:srgbClr val="FF0000"/>
              </a:solidFill>
            </a:endParaRPr>
          </a:p>
        </p:txBody>
      </p:sp>
      <p:sp>
        <p:nvSpPr>
          <p:cNvPr id="6" name="TextBox 5"/>
          <p:cNvSpPr txBox="1"/>
          <p:nvPr/>
        </p:nvSpPr>
        <p:spPr>
          <a:xfrm>
            <a:off x="1981200" y="889575"/>
            <a:ext cx="5354998" cy="1077218"/>
          </a:xfrm>
          <a:prstGeom prst="rect">
            <a:avLst/>
          </a:prstGeom>
          <a:noFill/>
        </p:spPr>
        <p:txBody>
          <a:bodyPr wrap="square" rtlCol="0">
            <a:spAutoFit/>
          </a:bodyPr>
          <a:lstStyle/>
          <a:p>
            <a:r>
              <a:rPr lang="en-US" sz="3200" b="1" cap="all" dirty="0" smtClean="0">
                <a:solidFill>
                  <a:srgbClr val="FF0000"/>
                </a:solidFill>
                <a:effectLst>
                  <a:outerShdw blurRad="38100" dist="38100" dir="2700000" algn="tl">
                    <a:srgbClr val="000000">
                      <a:alpha val="43137"/>
                    </a:srgbClr>
                  </a:outerShdw>
                </a:effectLst>
                <a:latin typeface="Goudy Old Style" pitchFamily="18" charset="0"/>
              </a:rPr>
              <a:t>Application Workshop</a:t>
            </a:r>
            <a:endParaRPr lang="en-US" sz="3200" dirty="0" smtClean="0">
              <a:solidFill>
                <a:srgbClr val="FF0000"/>
              </a:solidFill>
            </a:endParaRPr>
          </a:p>
          <a:p>
            <a:endParaRPr lang="en-US" sz="3200" dirty="0"/>
          </a:p>
        </p:txBody>
      </p:sp>
      <p:pic>
        <p:nvPicPr>
          <p:cNvPr id="1031"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66738" y="3562808"/>
            <a:ext cx="2749550" cy="245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7" name="Group 9"/>
          <p:cNvGrpSpPr>
            <a:grpSpLocks/>
          </p:cNvGrpSpPr>
          <p:nvPr/>
        </p:nvGrpSpPr>
        <p:grpSpPr bwMode="auto">
          <a:xfrm>
            <a:off x="6233694" y="5970327"/>
            <a:ext cx="2674937" cy="404813"/>
            <a:chOff x="109280325" y="115404900"/>
            <a:chExt cx="7648575" cy="1181100"/>
          </a:xfrm>
        </p:grpSpPr>
        <p:sp>
          <p:nvSpPr>
            <p:cNvPr id="8" name="Text Box 10"/>
            <p:cNvSpPr txBox="1">
              <a:spLocks noChangeArrowheads="1"/>
            </p:cNvSpPr>
            <p:nvPr/>
          </p:nvSpPr>
          <p:spPr bwMode="auto">
            <a:xfrm>
              <a:off x="112756950" y="115417052"/>
              <a:ext cx="4171950" cy="116894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altLang="en-US" sz="1100" b="1" i="0" u="none" strike="noStrike" cap="none" normalizeH="0" baseline="0" dirty="0" smtClean="0">
                  <a:ln>
                    <a:noFill/>
                  </a:ln>
                  <a:solidFill>
                    <a:schemeClr val="tx1"/>
                  </a:solidFill>
                  <a:effectLst/>
                  <a:latin typeface="Arial" pitchFamily="34" charset="0"/>
                  <a:cs typeface="Arial" pitchFamily="34" charset="0"/>
                </a:rPr>
                <a:t>University Health Professions Office</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35" name="Picture 11" descr="UTSAVectorOra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280325" y="115404900"/>
              <a:ext cx="3543300" cy="11732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grpSp>
      <p:sp>
        <p:nvSpPr>
          <p:cNvPr id="11" name="TextBox 10"/>
          <p:cNvSpPr txBox="1"/>
          <p:nvPr/>
        </p:nvSpPr>
        <p:spPr>
          <a:xfrm>
            <a:off x="3585116" y="5606908"/>
            <a:ext cx="2648578" cy="1261884"/>
          </a:xfrm>
          <a:prstGeom prst="rect">
            <a:avLst/>
          </a:prstGeom>
          <a:noFill/>
        </p:spPr>
        <p:txBody>
          <a:bodyPr wrap="square" rtlCol="0">
            <a:spAutoFit/>
          </a:bodyPr>
          <a:lstStyle/>
          <a:p>
            <a:pPr algn="ctr" fontAlgn="base"/>
            <a:r>
              <a:rPr lang="en-US" sz="1600" dirty="0">
                <a:latin typeface="Gill Sans MT Ext Condensed Bold" panose="020B0902020104020203" pitchFamily="34" charset="0"/>
              </a:rPr>
              <a:t>For more information:</a:t>
            </a:r>
          </a:p>
          <a:p>
            <a:pPr algn="ctr" fontAlgn="base"/>
            <a:r>
              <a:rPr lang="en-US" sz="1400" dirty="0">
                <a:latin typeface="Gill Sans MT" panose="020B0502020104020203" pitchFamily="34" charset="0"/>
              </a:rPr>
              <a:t>www.utsa.edu/healthprofessions</a:t>
            </a:r>
          </a:p>
          <a:p>
            <a:pPr algn="ctr" fontAlgn="base"/>
            <a:r>
              <a:rPr lang="en-US" sz="1400" dirty="0">
                <a:latin typeface="Gill Sans MT" panose="020B0502020104020203" pitchFamily="34" charset="0"/>
              </a:rPr>
              <a:t>hpoffice@utsa.edu</a:t>
            </a:r>
          </a:p>
          <a:p>
            <a:pPr algn="ctr" fontAlgn="base"/>
            <a:r>
              <a:rPr lang="en-US" sz="1400" dirty="0">
                <a:latin typeface="Gill Sans MT" panose="020B0502020104020203" pitchFamily="34" charset="0"/>
              </a:rPr>
              <a:t>210-458-5185</a:t>
            </a:r>
          </a:p>
          <a:p>
            <a:endParaRPr lang="en-US" dirty="0"/>
          </a:p>
        </p:txBody>
      </p:sp>
      <p:sp>
        <p:nvSpPr>
          <p:cNvPr id="12" name="TextBox 11"/>
          <p:cNvSpPr txBox="1"/>
          <p:nvPr/>
        </p:nvSpPr>
        <p:spPr>
          <a:xfrm>
            <a:off x="706900" y="3429000"/>
            <a:ext cx="5285694" cy="3785652"/>
          </a:xfrm>
          <a:prstGeom prst="rect">
            <a:avLst/>
          </a:prstGeom>
          <a:noFill/>
        </p:spPr>
        <p:txBody>
          <a:bodyPr wrap="square" rtlCol="0">
            <a:spAutoFit/>
          </a:bodyPr>
          <a:lstStyle/>
          <a:p>
            <a:r>
              <a:rPr lang="en-US" dirty="0" smtClean="0"/>
              <a:t>Come join us for the workshop:</a:t>
            </a:r>
          </a:p>
          <a:p>
            <a:endParaRPr lang="en-US" dirty="0"/>
          </a:p>
          <a:p>
            <a:r>
              <a:rPr lang="en-US" sz="3200" b="1" i="1" dirty="0" smtClean="0">
                <a:latin typeface="Arial Rounded MT Bold" panose="020F0704030504030204" pitchFamily="34" charset="0"/>
              </a:rPr>
              <a:t>Tuesday, April 14th  </a:t>
            </a:r>
            <a:r>
              <a:rPr lang="en-US" sz="3200" b="1" i="1" dirty="0" smtClean="0">
                <a:latin typeface="Arial Rounded MT Bold" panose="020F0704030504030204" pitchFamily="34" charset="0"/>
              </a:rPr>
              <a:t>@ 		</a:t>
            </a:r>
            <a:r>
              <a:rPr lang="en-US" sz="3200" b="1" i="1" dirty="0" smtClean="0">
                <a:latin typeface="Arial Rounded MT Bold" panose="020F0704030504030204" pitchFamily="34" charset="0"/>
              </a:rPr>
              <a:t>3:30 </a:t>
            </a:r>
            <a:r>
              <a:rPr lang="en-US" sz="3200" b="1" i="1" dirty="0" smtClean="0">
                <a:latin typeface="Arial Rounded MT Bold" panose="020F0704030504030204" pitchFamily="34" charset="0"/>
              </a:rPr>
              <a:t>pm – 5:00 pm</a:t>
            </a:r>
          </a:p>
          <a:p>
            <a:r>
              <a:rPr lang="en-US" sz="3200" b="1" i="1" dirty="0" smtClean="0">
                <a:latin typeface="Arial Rounded MT Bold" panose="020F0704030504030204" pitchFamily="34" charset="0"/>
              </a:rPr>
              <a:t>Location: BSE 2.102</a:t>
            </a:r>
          </a:p>
          <a:p>
            <a:endParaRPr lang="en-US" b="1" i="1" dirty="0" smtClean="0"/>
          </a:p>
          <a:p>
            <a:endParaRPr lang="en-US" b="1" i="1" dirty="0"/>
          </a:p>
          <a:p>
            <a:endParaRPr lang="en-US" b="1" i="1" dirty="0"/>
          </a:p>
          <a:p>
            <a:endParaRPr lang="en-US" b="1" i="1" dirty="0"/>
          </a:p>
          <a:p>
            <a:endParaRPr lang="en-US" b="1" i="1" dirty="0"/>
          </a:p>
          <a:p>
            <a:endParaRPr lang="en-US" b="1" i="1" dirty="0"/>
          </a:p>
        </p:txBody>
      </p:sp>
      <p:sp>
        <p:nvSpPr>
          <p:cNvPr id="2" name="Frame 1"/>
          <p:cNvSpPr/>
          <p:nvPr/>
        </p:nvSpPr>
        <p:spPr>
          <a:xfrm>
            <a:off x="0" y="0"/>
            <a:ext cx="9144000" cy="6858000"/>
          </a:xfrm>
          <a:prstGeom prst="frame">
            <a:avLst>
              <a:gd name="adj1" fmla="val 2024"/>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036068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339</TotalTime>
  <Words>65</Words>
  <Application>Microsoft Office PowerPoint</Application>
  <PresentationFormat>On-screen Show (4:3)</PresentationFormat>
  <Paragraphs>16</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Arial Rounded MT Bold</vt:lpstr>
      <vt:lpstr>Calibri</vt:lpstr>
      <vt:lpstr>Gill Sans MT</vt:lpstr>
      <vt:lpstr>Gill Sans MT Ext Condensed Bold</vt:lpstr>
      <vt:lpstr>Goudy Old Style</vt:lpstr>
      <vt:lpstr>Office Theme</vt:lpstr>
      <vt:lpstr>PowerPoint Presentation</vt:lpstr>
    </vt:vector>
  </TitlesOfParts>
  <Company>University of Texas at San Antonio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utsa</dc:creator>
  <cp:lastModifiedBy>Rosa Rojas</cp:lastModifiedBy>
  <cp:revision>13</cp:revision>
  <cp:lastPrinted>2015-03-30T14:21:43Z</cp:lastPrinted>
  <dcterms:created xsi:type="dcterms:W3CDTF">2014-02-14T16:13:56Z</dcterms:created>
  <dcterms:modified xsi:type="dcterms:W3CDTF">2015-03-30T14:24:52Z</dcterms:modified>
</cp:coreProperties>
</file>