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handoutMasterIdLst>
    <p:handoutMasterId r:id="rId4"/>
  </p:handoutMasterIdLst>
  <p:sldIdLst>
    <p:sldId id="256" r:id="rId2"/>
    <p:sldId id="258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244"/>
    <a:srgbClr val="FFCE00"/>
    <a:srgbClr val="002060"/>
    <a:srgbClr val="DE6400"/>
    <a:srgbClr val="D86506"/>
    <a:srgbClr val="D88306"/>
    <a:srgbClr val="5E5C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E6C35-4119-43D9-909B-D422F130538B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19967-3006-4682-8299-520C97DAA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069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3761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63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2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2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1372027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0312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523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82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5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497396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37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01053F-F178-4C30-A723-37B071BF5F3C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687DED0-0485-4FEC-8425-6857851AF2D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94342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6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002244"/>
                </a:solidFill>
              </a:rPr>
              <a:t>NOW HIRING</a:t>
            </a:r>
            <a:endParaRPr lang="en-US" dirty="0">
              <a:solidFill>
                <a:srgbClr val="00224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6944" y="3748002"/>
            <a:ext cx="8045373" cy="241187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With OITCONNECT</a:t>
            </a: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851" y="5544170"/>
            <a:ext cx="3933825" cy="6953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183866" y="4939455"/>
            <a:ext cx="3151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APPLY ON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20099268">
            <a:off x="353065" y="1162131"/>
            <a:ext cx="3883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Interested in Technology? 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 rot="408978">
            <a:off x="8632215" y="828337"/>
            <a:ext cx="3256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Need Flexible Hours?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8434" y="6074573"/>
            <a:ext cx="3845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Want to gain experience?</a:t>
            </a:r>
            <a:endParaRPr lang="en-US" sz="2400" b="1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25" y="3762948"/>
            <a:ext cx="1304925" cy="13239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 rot="880255">
            <a:off x="519263" y="4298617"/>
            <a:ext cx="3551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Do you like helping </a:t>
            </a:r>
            <a:r>
              <a:rPr lang="en-US" sz="2400" b="1" dirty="0" smtClean="0">
                <a:solidFill>
                  <a:schemeClr val="bg1"/>
                </a:solidFill>
              </a:rPr>
              <a:t>others</a:t>
            </a:r>
            <a:r>
              <a:rPr lang="en-US" sz="2000" b="1" dirty="0" smtClean="0">
                <a:solidFill>
                  <a:schemeClr val="bg1"/>
                </a:solidFill>
              </a:rPr>
              <a:t>?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 rot="20370902">
            <a:off x="10323211" y="2561635"/>
            <a:ext cx="1931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$$$$$</a:t>
            </a:r>
            <a:endParaRPr lang="en-US" sz="4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326993" y="4546849"/>
            <a:ext cx="2323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Job ID: </a:t>
            </a:r>
            <a:r>
              <a:rPr lang="en-US" sz="2800" dirty="0" smtClean="0">
                <a:solidFill>
                  <a:srgbClr val="FFCE00"/>
                </a:solidFill>
              </a:rPr>
              <a:t>370570</a:t>
            </a:r>
            <a:endParaRPr lang="en-US" sz="2800" dirty="0">
              <a:solidFill>
                <a:srgbClr val="FFCE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36577" y="6441248"/>
            <a:ext cx="4355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244"/>
                </a:solidFill>
              </a:rPr>
              <a:t>http://careercenter.utsa.edu/handshake-login/</a:t>
            </a:r>
          </a:p>
        </p:txBody>
      </p:sp>
    </p:spTree>
    <p:extLst>
      <p:ext uri="{BB962C8B-B14F-4D97-AF65-F5344CB8AC3E}">
        <p14:creationId xmlns:p14="http://schemas.microsoft.com/office/powerpoint/2010/main" val="7133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E64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002244"/>
                </a:solidFill>
              </a:rPr>
              <a:t>NOW HIRING</a:t>
            </a:r>
            <a:endParaRPr lang="en-US" dirty="0">
              <a:solidFill>
                <a:srgbClr val="002244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6944" y="3748002"/>
            <a:ext cx="8045373" cy="2411875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With OITCONNECT</a:t>
            </a: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0851" y="5544170"/>
            <a:ext cx="3933825" cy="6953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183866" y="4939455"/>
            <a:ext cx="31514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APPLY ON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20099268">
            <a:off x="353065" y="1162131"/>
            <a:ext cx="38837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Interested in Technology? 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 rot="408978">
            <a:off x="8632215" y="828337"/>
            <a:ext cx="32564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Need Flexible Hours?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58434" y="6074573"/>
            <a:ext cx="3845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Want to gain experience?</a:t>
            </a:r>
            <a:endParaRPr lang="en-US" sz="2400" b="1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73525" y="3762948"/>
            <a:ext cx="1304925" cy="132397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 rot="880255">
            <a:off x="519263" y="4298617"/>
            <a:ext cx="35513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Do you like helping </a:t>
            </a:r>
            <a:r>
              <a:rPr lang="en-US" sz="2400" b="1" dirty="0" smtClean="0">
                <a:solidFill>
                  <a:schemeClr val="bg1"/>
                </a:solidFill>
              </a:rPr>
              <a:t>others</a:t>
            </a:r>
            <a:r>
              <a:rPr lang="en-US" sz="2000" b="1" dirty="0" smtClean="0">
                <a:solidFill>
                  <a:schemeClr val="bg1"/>
                </a:solidFill>
              </a:rPr>
              <a:t>?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 rot="20370902">
            <a:off x="10323211" y="2561635"/>
            <a:ext cx="19315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</a:rPr>
              <a:t>$$$$$</a:t>
            </a:r>
            <a:endParaRPr lang="en-US" sz="40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9326993" y="4546849"/>
            <a:ext cx="23232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Job ID: </a:t>
            </a:r>
            <a:r>
              <a:rPr lang="en-US" sz="2800" dirty="0" smtClean="0">
                <a:solidFill>
                  <a:srgbClr val="FFCE00"/>
                </a:solidFill>
              </a:rPr>
              <a:t>370570</a:t>
            </a:r>
            <a:endParaRPr lang="en-US" sz="2800" dirty="0">
              <a:solidFill>
                <a:srgbClr val="FFCE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36577" y="6441248"/>
            <a:ext cx="43554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244"/>
                </a:solidFill>
              </a:rPr>
              <a:t>http://careercenter.utsa.edu/handshake-login/</a:t>
            </a:r>
          </a:p>
        </p:txBody>
      </p:sp>
    </p:spTree>
    <p:extLst>
      <p:ext uri="{BB962C8B-B14F-4D97-AF65-F5344CB8AC3E}">
        <p14:creationId xmlns:p14="http://schemas.microsoft.com/office/powerpoint/2010/main" val="131632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211</TotalTime>
  <Words>68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Gill Sans MT</vt:lpstr>
      <vt:lpstr>Impact</vt:lpstr>
      <vt:lpstr>Badge</vt:lpstr>
      <vt:lpstr>NOW HIRING</vt:lpstr>
      <vt:lpstr>NOW HIRING</vt:lpstr>
    </vt:vector>
  </TitlesOfParts>
  <Company>University of Texas at San Antonio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NOW HIRING</dc:title>
  <dc:creator>Ashlee Vasquez</dc:creator>
  <cp:lastModifiedBy>Ashlee Vasquez</cp:lastModifiedBy>
  <cp:revision>9</cp:revision>
  <cp:lastPrinted>2016-07-12T16:06:19Z</cp:lastPrinted>
  <dcterms:created xsi:type="dcterms:W3CDTF">2016-07-12T15:09:53Z</dcterms:created>
  <dcterms:modified xsi:type="dcterms:W3CDTF">2016-07-12T21:02:15Z</dcterms:modified>
</cp:coreProperties>
</file>