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12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CED3E41-E2DE-48B7-AD25-2C05D8372D60}" type="datetime4">
              <a:rPr lang="en-US" smtClean="0"/>
              <a:pPr/>
              <a:t>July 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02C6-8B37-41F0-B3E4-774551D1C22F}" type="datetime4">
              <a:rPr lang="en-US" smtClean="0"/>
              <a:pPr/>
              <a:t>July 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8F78D1B-BB73-41B2-8202-C6678B761557}" type="datetime4">
              <a:rPr lang="en-US" smtClean="0"/>
              <a:pPr/>
              <a:t>July 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11E46-B9AD-4605-BA48-F4BA770367EA}" type="datetime4">
              <a:rPr lang="en-US" smtClean="0"/>
              <a:pPr/>
              <a:t>July 7,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4492-1D66-40E5-BF5F-8AE5B76A3760}" type="datetime4">
              <a:rPr lang="en-US" smtClean="0"/>
              <a:pPr/>
              <a:t>July 7,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120655-FBEF-4656-A8A9-E7D9EB4F4DEC}" type="datetime4">
              <a:rPr lang="en-US" smtClean="0"/>
              <a:pPr/>
              <a:t>July 7,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2BA2-D035-44CD-B6C5-345CD46C68A9}" type="datetime4">
              <a:rPr lang="en-US" smtClean="0"/>
              <a:pPr/>
              <a:t>July 7,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12544D9-E8EB-4DFC-9BAC-8FC5CFB1A919}" type="datetime4">
              <a:rPr lang="en-US" smtClean="0"/>
              <a:pPr/>
              <a:t>July 7,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894904-8048-429B-BF77-F17DA8F8287B}" type="datetime4">
              <a:rPr lang="en-US" smtClean="0"/>
              <a:pPr/>
              <a:t>July 7,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</a:t>
            </a:r>
          </a:p>
          <a:p>
            <a:pPr lvl="6"/>
            <a:r>
              <a:rPr lang="en-US" dirty="0" smtClean="0"/>
              <a:t>Seventh</a:t>
            </a:r>
          </a:p>
          <a:p>
            <a:pPr lvl="7"/>
            <a:r>
              <a:rPr lang="en-US" dirty="0" smtClean="0"/>
              <a:t>Eighth</a:t>
            </a:r>
          </a:p>
          <a:p>
            <a:pPr lvl="8"/>
            <a:r>
              <a:rPr lang="en-US" dirty="0" smtClean="0"/>
              <a:t>Ninth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6441D7B3-F7C5-4013-AC5D-399DD8DB11FA}" type="datetime4">
              <a:rPr lang="en-US" smtClean="0"/>
              <a:pPr/>
              <a:t>July 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sldNum="0" hdr="0" ftr="0" dt="0"/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utsa.edu/ucat/COEHD/BBL.html%23bbl303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579463" y="1433686"/>
            <a:ext cx="5120640" cy="655458"/>
          </a:xfrm>
        </p:spPr>
        <p:txBody>
          <a:bodyPr>
            <a:normAutofit/>
          </a:bodyPr>
          <a:lstStyle/>
          <a:p>
            <a:pPr algn="ctr"/>
            <a:r>
              <a:rPr lang="en-US" sz="3200" b="1" i="1" dirty="0" smtClean="0"/>
              <a:t>Mexican American Culture</a:t>
            </a:r>
            <a:endParaRPr lang="en-US" sz="32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52684" y="365885"/>
            <a:ext cx="5382361" cy="1136082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BBL 3023 901 14287</a:t>
            </a:r>
            <a:endParaRPr lang="en-US" sz="4800" dirty="0">
              <a:hlinkClick r:id="rId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18692" y="3750933"/>
            <a:ext cx="514756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In collaboration with </a:t>
            </a:r>
            <a:r>
              <a:rPr lang="en-US" dirty="0" smtClean="0"/>
              <a:t>peers</a:t>
            </a:r>
            <a:r>
              <a:rPr lang="en-US" dirty="0" smtClean="0"/>
              <a:t>, you will: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Engage film as text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Participate in community/collaborative learning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Express, in writing, your analysis of the films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Create your own video narrative of culture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Plan, organize, and present a panel presentation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25786" y="2219263"/>
            <a:ext cx="498409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This course presents—A </a:t>
            </a:r>
            <a:r>
              <a:rPr lang="en-US" b="1" dirty="0"/>
              <a:t>survey of Mexican American cultural distinctiveness in the areas of biculturalism, cultural production, and social organization. Topics may include family and kinship, folklore, health, language, music, and religion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6570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17</TotalTime>
  <Words>93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Soho</vt:lpstr>
      <vt:lpstr>BBL 3023 901 14287</vt:lpstr>
    </vt:vector>
  </TitlesOfParts>
  <Company>UTSA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BBL 3033 901 17618</dc:title>
  <dc:creator>Joie Méndez-Negrete</dc:creator>
  <cp:lastModifiedBy>Joie Méndez-Negrete</cp:lastModifiedBy>
  <cp:revision>8</cp:revision>
  <dcterms:created xsi:type="dcterms:W3CDTF">2015-07-07T19:07:31Z</dcterms:created>
  <dcterms:modified xsi:type="dcterms:W3CDTF">2015-07-07T19:52:22Z</dcterms:modified>
</cp:coreProperties>
</file>