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5"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3" d="100"/>
          <a:sy n="93" d="100"/>
        </p:scale>
        <p:origin x="-1216"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Rectangle 10"/>
          <p:cNvSpPr/>
          <p:nvPr/>
        </p:nvSpPr>
        <p:spPr>
          <a:xfrm>
            <a:off x="0" y="0"/>
            <a:ext cx="340995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7"/>
          <p:cNvSpPr>
            <a:spLocks noChangeAspect="1" noEditPoints="1"/>
          </p:cNvSpPr>
          <p:nvPr/>
        </p:nvSpPr>
        <p:spPr bwMode="auto">
          <a:xfrm>
            <a:off x="838200" y="1762090"/>
            <a:ext cx="2521776" cy="5095912"/>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 name="Subtitle 2"/>
          <p:cNvSpPr>
            <a:spLocks noGrp="1"/>
          </p:cNvSpPr>
          <p:nvPr>
            <p:ph type="subTitle" idx="1"/>
          </p:nvPr>
        </p:nvSpPr>
        <p:spPr>
          <a:xfrm>
            <a:off x="3743323" y="3721473"/>
            <a:ext cx="5120640" cy="1581150"/>
          </a:xfrm>
        </p:spPr>
        <p:txBody>
          <a:bodyPr>
            <a:normAutofit/>
          </a:bodyPr>
          <a:lstStyle>
            <a:lvl1pPr marL="0" indent="0" algn="l">
              <a:buNone/>
              <a:defRPr sz="2400" b="0" i="0" cap="none" spc="12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bg2"/>
                </a:solidFill>
              </a:defRPr>
            </a:lvl1pPr>
          </a:lstStyle>
          <a:p>
            <a:fld id="{BCED3E41-E2DE-48B7-AD25-2C05D8372D60}" type="datetime4">
              <a:rPr lang="en-US" smtClean="0"/>
              <a:pPr/>
              <a:t>July 7, 2015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91475" y="6429375"/>
            <a:ext cx="876300" cy="292100"/>
          </a:xfrm>
        </p:spPr>
        <p:txBody>
          <a:bodyPr/>
          <a:lstStyle/>
          <a:p>
            <a:fld id="{5744759D-0EFF-4FB2-9CCE-04E00944F0FE}" type="slidenum">
              <a:rPr lang="en-US" smtClean="0"/>
              <a:pPr/>
              <a:t>‹#›</a:t>
            </a:fld>
            <a:endParaRPr lang="en-US" dirty="0"/>
          </a:p>
        </p:txBody>
      </p:sp>
      <p:sp>
        <p:nvSpPr>
          <p:cNvPr id="9" name="Freeform 7"/>
          <p:cNvSpPr>
            <a:spLocks noChangeAspect="1" noEditPoints="1"/>
          </p:cNvSpPr>
          <p:nvPr/>
        </p:nvSpPr>
        <p:spPr bwMode="auto">
          <a:xfrm>
            <a:off x="838200" y="1762090"/>
            <a:ext cx="2521776" cy="5095912"/>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Title 9"/>
          <p:cNvSpPr>
            <a:spLocks noGrp="1"/>
          </p:cNvSpPr>
          <p:nvPr>
            <p:ph type="title"/>
          </p:nvPr>
        </p:nvSpPr>
        <p:spPr>
          <a:xfrm>
            <a:off x="3739896" y="1417320"/>
            <a:ext cx="5120640" cy="2304288"/>
          </a:xfrm>
        </p:spPr>
        <p:txBody>
          <a:bodyPr>
            <a:normAutofit/>
          </a:bodyPr>
          <a:lstStyle>
            <a:lvl1pPr>
              <a:defRPr sz="4000" cap="all" baseline="0"/>
            </a:lvl1pPr>
          </a:lstStyle>
          <a:p>
            <a:r>
              <a:rPr lang="en-US" smtClean="0"/>
              <a:t>Click to edit Master title style</a:t>
            </a:r>
            <a:endParaRPr lang="en-US" dirty="0"/>
          </a:p>
        </p:txBody>
      </p:sp>
      <p:sp>
        <p:nvSpPr>
          <p:cNvPr id="13" name="Freeform 7"/>
          <p:cNvSpPr>
            <a:spLocks noChangeAspect="1" noEditPoints="1"/>
          </p:cNvSpPr>
          <p:nvPr/>
        </p:nvSpPr>
        <p:spPr bwMode="auto">
          <a:xfrm>
            <a:off x="838200" y="1762090"/>
            <a:ext cx="2521776" cy="5095912"/>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119237-00E8-48F5-9A77-8496B8A0E541}" type="datetimeFigureOut">
              <a:rPr lang="en-US" smtClean="0"/>
              <a:t>7/7/15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60992-D05B-4846-8E6E-CA034CB4F16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119237-00E8-48F5-9A77-8496B8A0E541}" type="datetimeFigureOut">
              <a:rPr lang="en-US" smtClean="0"/>
              <a:t>7/7/15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60992-D05B-4846-8E6E-CA034CB4F16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Freeform 8"/>
          <p:cNvSpPr>
            <a:spLocks noChangeAspect="1" noEditPoints="1"/>
          </p:cNvSpPr>
          <p:nvPr/>
        </p:nvSpPr>
        <p:spPr bwMode="auto">
          <a:xfrm>
            <a:off x="5489634" y="0"/>
            <a:ext cx="3393768" cy="6858000"/>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2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10"/>
          </p:nvPr>
        </p:nvSpPr>
        <p:spPr/>
        <p:txBody>
          <a:bodyPr/>
          <a:lstStyle/>
          <a:p>
            <a:fld id="{896202C6-8B37-41F0-B3E4-774551D1C22F}" type="datetime4">
              <a:rPr lang="en-US" smtClean="0"/>
              <a:pPr/>
              <a:t>July 7, 2015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44759D-0EFF-4FB2-9CCE-04E00944F0FE}" type="slidenum">
              <a:rPr lang="en-US" smtClean="0"/>
              <a:pPr/>
              <a:t>‹#›</a:t>
            </a:fld>
            <a:endParaRPr lang="en-US"/>
          </a:p>
        </p:txBody>
      </p:sp>
      <p:sp>
        <p:nvSpPr>
          <p:cNvPr id="25" name="Title Placeholder 1"/>
          <p:cNvSpPr>
            <a:spLocks noGrp="1"/>
          </p:cNvSpPr>
          <p:nvPr>
            <p:ph type="title"/>
          </p:nvPr>
        </p:nvSpPr>
        <p:spPr>
          <a:xfrm>
            <a:off x="276225" y="228600"/>
            <a:ext cx="8591550" cy="1066801"/>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1" name="Content Placeholder 30"/>
          <p:cNvSpPr>
            <a:spLocks noGrp="1"/>
          </p:cNvSpPr>
          <p:nvPr>
            <p:ph sz="quarter" idx="13"/>
          </p:nvPr>
        </p:nvSpPr>
        <p:spPr>
          <a:xfrm>
            <a:off x="274320" y="1298448"/>
            <a:ext cx="8595360"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340995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lvl1pPr>
              <a:defRPr>
                <a:solidFill>
                  <a:schemeClr val="bg2"/>
                </a:solidFill>
              </a:defRPr>
            </a:lvl1pPr>
          </a:lstStyle>
          <a:p>
            <a:fld id="{48F78D1B-BB73-41B2-8202-C6678B761557}" type="datetime4">
              <a:rPr lang="en-US" smtClean="0"/>
              <a:pPr/>
              <a:t>July 7, 2015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44759D-0EFF-4FB2-9CCE-04E00944F0FE}" type="slidenum">
              <a:rPr lang="en-US" smtClean="0"/>
              <a:pPr/>
              <a:t>‹#›</a:t>
            </a:fld>
            <a:endParaRPr lang="en-US"/>
          </a:p>
        </p:txBody>
      </p:sp>
      <p:sp>
        <p:nvSpPr>
          <p:cNvPr id="15" name="Subtitle 2"/>
          <p:cNvSpPr>
            <a:spLocks noGrp="1"/>
          </p:cNvSpPr>
          <p:nvPr>
            <p:ph type="subTitle" idx="1"/>
          </p:nvPr>
        </p:nvSpPr>
        <p:spPr>
          <a:xfrm>
            <a:off x="3743324" y="1400174"/>
            <a:ext cx="5120640" cy="1476375"/>
          </a:xfrm>
        </p:spPr>
        <p:txBody>
          <a:bodyPr anchor="b" anchorCtr="0">
            <a:normAutofit/>
          </a:bodyPr>
          <a:lstStyle>
            <a:lvl1pPr marL="0" indent="0" algn="l">
              <a:buNone/>
              <a:defRPr sz="2400" b="0" i="0" cap="none" spc="12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Freeform 7"/>
          <p:cNvSpPr>
            <a:spLocks noChangeAspect="1" noEditPoints="1"/>
          </p:cNvSpPr>
          <p:nvPr/>
        </p:nvSpPr>
        <p:spPr bwMode="auto">
          <a:xfrm>
            <a:off x="34289" y="136641"/>
            <a:ext cx="3326149" cy="6721359"/>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Title 11"/>
          <p:cNvSpPr>
            <a:spLocks noGrp="1"/>
          </p:cNvSpPr>
          <p:nvPr>
            <p:ph type="title"/>
          </p:nvPr>
        </p:nvSpPr>
        <p:spPr>
          <a:xfrm>
            <a:off x="3733800" y="2895599"/>
            <a:ext cx="5129543" cy="2667001"/>
          </a:xfrm>
        </p:spPr>
        <p:txBody>
          <a:bodyPr anchor="t">
            <a:normAutofit/>
          </a:bodyPr>
          <a:lstStyle>
            <a:lvl1pPr>
              <a:defRPr kumimoji="0" lang="en-US" sz="4000" b="0" i="0" u="none" strike="noStrike" kern="1200" cap="all" spc="0" normalizeH="0" baseline="0" noProof="0" dirty="0" smtClean="0">
                <a:ln>
                  <a:noFill/>
                </a:ln>
                <a:solidFill>
                  <a:schemeClr val="tx2"/>
                </a:solidFill>
                <a:effectLst/>
                <a:uLnTx/>
                <a:uFillTx/>
                <a:latin typeface="+mj-lt"/>
                <a:ea typeface="+mj-ea"/>
                <a:cs typeface="Tunga" pitchFamily="2"/>
              </a:defRPr>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2511E46-B9AD-4605-BA48-F4BA770367EA}" type="datetime4">
              <a:rPr lang="en-US" smtClean="0"/>
              <a:pPr/>
              <a:t>July 7, 2015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44759D-0EFF-4FB2-9CCE-04E00944F0FE}" type="slidenum">
              <a:rPr lang="en-US" smtClean="0"/>
              <a:pPr/>
              <a:t>‹#›</a:t>
            </a:fld>
            <a:endParaRPr lang="en-US"/>
          </a:p>
        </p:txBody>
      </p:sp>
      <p:sp>
        <p:nvSpPr>
          <p:cNvPr id="9" name="Title Placeholder 1"/>
          <p:cNvSpPr>
            <a:spLocks noGrp="1"/>
          </p:cNvSpPr>
          <p:nvPr>
            <p:ph type="title"/>
          </p:nvPr>
        </p:nvSpPr>
        <p:spPr>
          <a:xfrm>
            <a:off x="276225" y="228601"/>
            <a:ext cx="859155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12" name="Content Placeholder 11"/>
          <p:cNvSpPr>
            <a:spLocks noGrp="1"/>
          </p:cNvSpPr>
          <p:nvPr>
            <p:ph sz="quarter" idx="13"/>
          </p:nvPr>
        </p:nvSpPr>
        <p:spPr>
          <a:xfrm>
            <a:off x="276225" y="1298448"/>
            <a:ext cx="4251960" cy="4937760"/>
          </a:xfrm>
        </p:spPr>
        <p:txBody>
          <a:bodyPr>
            <a:normAutofit/>
          </a:bodyPr>
          <a:lstStyle>
            <a:lvl1pPr>
              <a:defRPr sz="20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1"/>
          <p:cNvSpPr>
            <a:spLocks noGrp="1"/>
          </p:cNvSpPr>
          <p:nvPr>
            <p:ph sz="quarter" idx="14"/>
          </p:nvPr>
        </p:nvSpPr>
        <p:spPr>
          <a:xfrm>
            <a:off x="4615815" y="1298448"/>
            <a:ext cx="4251960" cy="4937760"/>
          </a:xfrm>
        </p:spPr>
        <p:txBody>
          <a:bodyPr>
            <a:normAutofit/>
          </a:bodyPr>
          <a:lstStyle>
            <a:lvl1pPr>
              <a:defRPr sz="20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771A4492-1D66-40E5-BF5F-8AE5B76A3760}" type="datetime4">
              <a:rPr lang="en-US" smtClean="0"/>
              <a:pPr/>
              <a:t>July 7, 2015</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744759D-0EFF-4FB2-9CCE-04E00944F0FE}" type="slidenum">
              <a:rPr lang="en-US" smtClean="0"/>
              <a:pPr/>
              <a:t>‹#›</a:t>
            </a:fld>
            <a:endParaRPr lang="en-US"/>
          </a:p>
        </p:txBody>
      </p:sp>
      <p:sp>
        <p:nvSpPr>
          <p:cNvPr id="12" name="Title Placeholder 1"/>
          <p:cNvSpPr>
            <a:spLocks noGrp="1"/>
          </p:cNvSpPr>
          <p:nvPr>
            <p:ph type="title"/>
          </p:nvPr>
        </p:nvSpPr>
        <p:spPr>
          <a:xfrm>
            <a:off x="276225" y="228601"/>
            <a:ext cx="859155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14" name="Content Placeholder 11"/>
          <p:cNvSpPr>
            <a:spLocks noGrp="1"/>
          </p:cNvSpPr>
          <p:nvPr>
            <p:ph sz="quarter" idx="13"/>
          </p:nvPr>
        </p:nvSpPr>
        <p:spPr>
          <a:xfrm>
            <a:off x="276225" y="1810512"/>
            <a:ext cx="4251960" cy="4425696"/>
          </a:xfrm>
        </p:spPr>
        <p:txBody>
          <a:bodyPr>
            <a:normAutofit/>
          </a:bodyPr>
          <a:lstStyle>
            <a:lvl1pPr>
              <a:defRPr sz="20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1"/>
          <p:cNvSpPr>
            <a:spLocks noGrp="1"/>
          </p:cNvSpPr>
          <p:nvPr>
            <p:ph sz="quarter" idx="14"/>
          </p:nvPr>
        </p:nvSpPr>
        <p:spPr>
          <a:xfrm>
            <a:off x="4615815" y="1810512"/>
            <a:ext cx="4251960" cy="4425696"/>
          </a:xfrm>
        </p:spPr>
        <p:txBody>
          <a:bodyPr>
            <a:normAutofit/>
          </a:bodyPr>
          <a:lstStyle>
            <a:lvl1pPr>
              <a:defRPr sz="20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0" name="Text Placeholder 3"/>
          <p:cNvSpPr>
            <a:spLocks noGrp="1"/>
          </p:cNvSpPr>
          <p:nvPr>
            <p:ph type="body" sz="half" idx="2"/>
          </p:nvPr>
        </p:nvSpPr>
        <p:spPr>
          <a:xfrm>
            <a:off x="276225" y="1298448"/>
            <a:ext cx="4248150" cy="509587"/>
          </a:xfrm>
        </p:spPr>
        <p:txBody>
          <a:bodyPr anchor="ctr">
            <a:normAutofit/>
          </a:bodyPr>
          <a:lstStyle>
            <a:lvl1pPr marL="0" indent="0" algn="l">
              <a:buNone/>
              <a:defRPr sz="2000" b="0" i="0" spc="0" baseline="0">
                <a:solidFill>
                  <a:schemeClr val="tx2"/>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1" name="Text Placeholder 3"/>
          <p:cNvSpPr>
            <a:spLocks noGrp="1"/>
          </p:cNvSpPr>
          <p:nvPr>
            <p:ph type="body" sz="half" idx="15"/>
          </p:nvPr>
        </p:nvSpPr>
        <p:spPr>
          <a:xfrm>
            <a:off x="4615815" y="1298448"/>
            <a:ext cx="4248150" cy="509587"/>
          </a:xfrm>
        </p:spPr>
        <p:txBody>
          <a:bodyPr anchor="ctr">
            <a:normAutofit/>
          </a:bodyPr>
          <a:lstStyle>
            <a:lvl1pPr marL="0" indent="0">
              <a:buNone/>
              <a:defRPr sz="2000" b="0" i="0" spc="0" baseline="0">
                <a:solidFill>
                  <a:schemeClr val="tx2"/>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tx2"/>
                </a:solidFill>
              </a:defRPr>
            </a:lvl1pPr>
          </a:lstStyle>
          <a:p>
            <a:fld id="{F0120655-FBEF-4656-A8A9-E7D9EB4F4DEC}" type="datetime4">
              <a:rPr lang="en-US" smtClean="0"/>
              <a:pPr/>
              <a:t>July 7, 2015</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744759D-0EFF-4FB2-9CCE-04E00944F0FE}" type="slidenum">
              <a:rPr lang="en-US" smtClean="0"/>
              <a:pPr/>
              <a:t>‹#›</a:t>
            </a:fld>
            <a:endParaRPr lang="en-US"/>
          </a:p>
        </p:txBody>
      </p:sp>
      <p:sp>
        <p:nvSpPr>
          <p:cNvPr id="17" name="Title Placeholder 1"/>
          <p:cNvSpPr>
            <a:spLocks noGrp="1"/>
          </p:cNvSpPr>
          <p:nvPr>
            <p:ph type="title"/>
          </p:nvPr>
        </p:nvSpPr>
        <p:spPr>
          <a:xfrm>
            <a:off x="276225" y="228601"/>
            <a:ext cx="859155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6B2BA2-D035-44CD-B6C5-345CD46C68A9}" type="datetime4">
              <a:rPr lang="en-US" smtClean="0"/>
              <a:pPr/>
              <a:t>July 7, 2015</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744759D-0EFF-4FB2-9CCE-04E00944F0F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1"/>
            <a:ext cx="340995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lvl1pPr>
              <a:defRPr>
                <a:solidFill>
                  <a:schemeClr val="bg2"/>
                </a:solidFill>
              </a:defRPr>
            </a:lvl1pPr>
          </a:lstStyle>
          <a:p>
            <a:fld id="{712544D9-E8EB-4DFC-9BAC-8FC5CFB1A919}" type="datetime4">
              <a:rPr lang="en-US" smtClean="0"/>
              <a:pPr/>
              <a:t>July 7, 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44759D-0EFF-4FB2-9CCE-04E00944F0FE}" type="slidenum">
              <a:rPr lang="en-US" smtClean="0"/>
              <a:pPr/>
              <a:t>‹#›</a:t>
            </a:fld>
            <a:endParaRPr lang="en-US"/>
          </a:p>
        </p:txBody>
      </p:sp>
      <p:sp>
        <p:nvSpPr>
          <p:cNvPr id="9" name="Title Placeholder 1"/>
          <p:cNvSpPr>
            <a:spLocks noGrp="1"/>
          </p:cNvSpPr>
          <p:nvPr>
            <p:ph type="title"/>
          </p:nvPr>
        </p:nvSpPr>
        <p:spPr>
          <a:xfrm>
            <a:off x="276225" y="228601"/>
            <a:ext cx="2834640" cy="1298448"/>
          </a:xfrm>
          <a:prstGeom prst="rect">
            <a:avLst/>
          </a:prstGeom>
        </p:spPr>
        <p:txBody>
          <a:bodyPr vert="horz" lIns="91440" tIns="45720" rIns="91440" bIns="45720" rtlCol="0" anchor="b" anchorCtr="0">
            <a:normAutofit/>
          </a:bodyPr>
          <a:lstStyle>
            <a:lvl1pPr>
              <a:defRPr sz="2400">
                <a:solidFill>
                  <a:schemeClr val="bg2"/>
                </a:solidFill>
              </a:defRPr>
            </a:lvl1pPr>
          </a:lstStyle>
          <a:p>
            <a:r>
              <a:rPr lang="en-US" smtClean="0"/>
              <a:t>Click to edit Master title style</a:t>
            </a:r>
            <a:endParaRPr lang="en-US" dirty="0"/>
          </a:p>
        </p:txBody>
      </p:sp>
      <p:sp>
        <p:nvSpPr>
          <p:cNvPr id="10" name="Content Placeholder 11"/>
          <p:cNvSpPr>
            <a:spLocks noGrp="1"/>
          </p:cNvSpPr>
          <p:nvPr>
            <p:ph sz="quarter" idx="14"/>
          </p:nvPr>
        </p:nvSpPr>
        <p:spPr>
          <a:xfrm>
            <a:off x="3775935" y="533400"/>
            <a:ext cx="5063266" cy="5702808"/>
          </a:xfrm>
        </p:spPr>
        <p:txBody>
          <a:bodyPr>
            <a:normAutofit/>
          </a:bodyPr>
          <a:lstStyle>
            <a:lvl1pPr>
              <a:defRPr sz="20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3"/>
          <p:cNvSpPr>
            <a:spLocks noGrp="1"/>
          </p:cNvSpPr>
          <p:nvPr>
            <p:ph type="body" sz="half" idx="2"/>
          </p:nvPr>
        </p:nvSpPr>
        <p:spPr>
          <a:xfrm>
            <a:off x="276224" y="1539240"/>
            <a:ext cx="2834640" cy="4709160"/>
          </a:xfrm>
        </p:spPr>
        <p:txBody>
          <a:bodyPr>
            <a:normAutofit/>
          </a:bodyPr>
          <a:lstStyle>
            <a:lvl1pPr marL="0" indent="0">
              <a:buNone/>
              <a:defRPr lang="en-US" sz="1600" b="0" i="0" kern="1200" cap="none" spc="30" baseline="0" dirty="0" smtClean="0">
                <a:solidFill>
                  <a:schemeClr val="bg2"/>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600"/>
              </a:spcBef>
              <a:spcAft>
                <a:spcPts val="0"/>
              </a:spcAft>
              <a:buClr>
                <a:schemeClr val="accent1"/>
              </a:buClr>
              <a:buFont typeface="Arial" pitchFamily="34" charset="0"/>
              <a:buNone/>
            </a:pPr>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3" name="Rectangle 12"/>
          <p:cNvSpPr/>
          <p:nvPr/>
        </p:nvSpPr>
        <p:spPr>
          <a:xfrm>
            <a:off x="0" y="-1"/>
            <a:ext cx="340995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3409950" y="0"/>
            <a:ext cx="5734050" cy="6858000"/>
          </a:xfrm>
        </p:spPr>
        <p:txBody>
          <a:bodyPr anchor="ctr" anchorCtr="0"/>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lvl1pPr>
              <a:defRPr>
                <a:solidFill>
                  <a:schemeClr val="bg2"/>
                </a:solidFill>
              </a:defRPr>
            </a:lvl1pPr>
          </a:lstStyle>
          <a:p>
            <a:fld id="{CF894904-8048-429B-BF77-F17DA8F8287B}" type="datetime4">
              <a:rPr lang="en-US" smtClean="0"/>
              <a:pPr/>
              <a:t>July 7, 2015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44759D-0EFF-4FB2-9CCE-04E00944F0FE}" type="slidenum">
              <a:rPr lang="en-US" smtClean="0"/>
              <a:pPr/>
              <a:t>‹#›</a:t>
            </a:fld>
            <a:endParaRPr lang="en-US"/>
          </a:p>
        </p:txBody>
      </p:sp>
      <p:sp>
        <p:nvSpPr>
          <p:cNvPr id="21" name="Title Placeholder 1"/>
          <p:cNvSpPr>
            <a:spLocks noGrp="1"/>
          </p:cNvSpPr>
          <p:nvPr>
            <p:ph type="title"/>
          </p:nvPr>
        </p:nvSpPr>
        <p:spPr>
          <a:xfrm>
            <a:off x="276224" y="228600"/>
            <a:ext cx="2834640" cy="1295399"/>
          </a:xfrm>
          <a:prstGeom prst="rect">
            <a:avLst/>
          </a:prstGeom>
        </p:spPr>
        <p:txBody>
          <a:bodyPr vert="horz" lIns="91440" tIns="45720" rIns="91440" bIns="45720" rtlCol="0" anchor="b" anchorCtr="0">
            <a:normAutofit/>
          </a:bodyPr>
          <a:lstStyle>
            <a:lvl1pPr>
              <a:defRPr sz="2400">
                <a:solidFill>
                  <a:schemeClr val="bg2"/>
                </a:solidFill>
              </a:defRPr>
            </a:lvl1pPr>
          </a:lstStyle>
          <a:p>
            <a:r>
              <a:rPr lang="en-US" smtClean="0"/>
              <a:t>Click to edit Master title style</a:t>
            </a:r>
            <a:endParaRPr lang="en-US" dirty="0"/>
          </a:p>
        </p:txBody>
      </p:sp>
      <p:sp>
        <p:nvSpPr>
          <p:cNvPr id="25" name="Text Placeholder 24"/>
          <p:cNvSpPr>
            <a:spLocks noGrp="1"/>
          </p:cNvSpPr>
          <p:nvPr>
            <p:ph type="body" sz="quarter" idx="13"/>
          </p:nvPr>
        </p:nvSpPr>
        <p:spPr>
          <a:xfrm>
            <a:off x="274320" y="1536192"/>
            <a:ext cx="2834640" cy="4712208"/>
          </a:xfrm>
        </p:spPr>
        <p:txBody>
          <a:bodyPr>
            <a:normAutofit/>
          </a:bodyPr>
          <a:lstStyle>
            <a:lvl1pPr marL="0" indent="0">
              <a:buNone/>
              <a:defRPr sz="1600">
                <a:solidFill>
                  <a:schemeClr val="bg2"/>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6225" y="228601"/>
            <a:ext cx="859155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76225" y="1295400"/>
            <a:ext cx="8591550" cy="4933949"/>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 </a:t>
            </a:r>
            <a:endParaRPr lang="en-US" dirty="0"/>
          </a:p>
        </p:txBody>
      </p:sp>
      <p:sp>
        <p:nvSpPr>
          <p:cNvPr id="4" name="Date Placeholder 3"/>
          <p:cNvSpPr>
            <a:spLocks noGrp="1"/>
          </p:cNvSpPr>
          <p:nvPr>
            <p:ph type="dt" sz="half" idx="2"/>
          </p:nvPr>
        </p:nvSpPr>
        <p:spPr>
          <a:xfrm>
            <a:off x="276225" y="6429375"/>
            <a:ext cx="2133600" cy="292100"/>
          </a:xfrm>
          <a:prstGeom prst="rect">
            <a:avLst/>
          </a:prstGeom>
        </p:spPr>
        <p:txBody>
          <a:bodyPr vert="horz" lIns="91440" tIns="45720" rIns="91440" bIns="45720" rtlCol="0" anchor="ctr">
            <a:normAutofit/>
          </a:bodyPr>
          <a:lstStyle>
            <a:lvl1pPr algn="l">
              <a:defRPr sz="1050" b="1">
                <a:solidFill>
                  <a:schemeClr val="tx2"/>
                </a:solidFill>
              </a:defRPr>
            </a:lvl1pPr>
          </a:lstStyle>
          <a:p>
            <a:fld id="{6441D7B3-F7C5-4013-AC5D-399DD8DB11FA}" type="datetime4">
              <a:rPr lang="en-US" smtClean="0"/>
              <a:pPr/>
              <a:t>July 7, 2015</a:t>
            </a:fld>
            <a:endParaRPr lang="en-US"/>
          </a:p>
        </p:txBody>
      </p:sp>
      <p:sp>
        <p:nvSpPr>
          <p:cNvPr id="5" name="Footer Placeholder 4"/>
          <p:cNvSpPr>
            <a:spLocks noGrp="1"/>
          </p:cNvSpPr>
          <p:nvPr>
            <p:ph type="ftr" sz="quarter" idx="3"/>
          </p:nvPr>
        </p:nvSpPr>
        <p:spPr>
          <a:xfrm>
            <a:off x="3743324" y="6429375"/>
            <a:ext cx="4086225" cy="292100"/>
          </a:xfrm>
          <a:prstGeom prst="rect">
            <a:avLst/>
          </a:prstGeom>
        </p:spPr>
        <p:txBody>
          <a:bodyPr vert="horz" lIns="91440" tIns="45720" rIns="91440" bIns="45720" rtlCol="0" anchor="ctr">
            <a:normAutofit/>
          </a:bodyPr>
          <a:lstStyle>
            <a:lvl1pPr algn="l">
              <a:defRPr sz="1050" b="1">
                <a:solidFill>
                  <a:schemeClr val="tx2"/>
                </a:solidFill>
              </a:defRPr>
            </a:lvl1pPr>
          </a:lstStyle>
          <a:p>
            <a:endParaRPr lang="en-US" dirty="0"/>
          </a:p>
        </p:txBody>
      </p:sp>
      <p:sp>
        <p:nvSpPr>
          <p:cNvPr id="6" name="Slide Number Placeholder 5"/>
          <p:cNvSpPr>
            <a:spLocks noGrp="1"/>
          </p:cNvSpPr>
          <p:nvPr>
            <p:ph type="sldNum" sz="quarter" idx="4"/>
          </p:nvPr>
        </p:nvSpPr>
        <p:spPr>
          <a:xfrm>
            <a:off x="7991475" y="6429375"/>
            <a:ext cx="876300" cy="292100"/>
          </a:xfrm>
          <a:prstGeom prst="rect">
            <a:avLst/>
          </a:prstGeom>
        </p:spPr>
        <p:txBody>
          <a:bodyPr vert="horz" lIns="91440" tIns="45720" rIns="91440" bIns="45720" rtlCol="0" anchor="ctr">
            <a:normAutofit/>
          </a:bodyPr>
          <a:lstStyle>
            <a:lvl1pPr algn="r">
              <a:defRPr sz="1600" b="1">
                <a:solidFill>
                  <a:schemeClr val="tx2"/>
                </a:solidFill>
              </a:defRPr>
            </a:lvl1pPr>
          </a:lstStyle>
          <a:p>
            <a:fld id="{5744759D-0EFF-4FB2-9CCE-04E00944F0F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16" r:id="rId1"/>
    <p:sldLayoutId id="2147483917" r:id="rId2"/>
    <p:sldLayoutId id="2147483918" r:id="rId3"/>
    <p:sldLayoutId id="2147483919" r:id="rId4"/>
    <p:sldLayoutId id="2147483920" r:id="rId5"/>
    <p:sldLayoutId id="2147483921" r:id="rId6"/>
    <p:sldLayoutId id="2147483922" r:id="rId7"/>
    <p:sldLayoutId id="2147483923" r:id="rId8"/>
    <p:sldLayoutId id="2147483924" r:id="rId9"/>
    <p:sldLayoutId id="2147483925" r:id="rId10"/>
    <p:sldLayoutId id="2147483926" r:id="rId11"/>
  </p:sldLayoutIdLst>
  <p:hf sldNum="0" hdr="0" ftr="0" dt="0"/>
  <p:txStyles>
    <p:titleStyle>
      <a:lvl1pPr algn="l" defTabSz="914400" rtl="0" eaLnBrk="1" latinLnBrk="0" hangingPunct="1">
        <a:spcBef>
          <a:spcPts val="400"/>
        </a:spcBef>
        <a:buNone/>
        <a:defRPr sz="3600" b="0" kern="1200" cap="none" spc="0" baseline="0">
          <a:solidFill>
            <a:schemeClr val="tx2"/>
          </a:solidFill>
          <a:latin typeface="+mj-lt"/>
          <a:ea typeface="+mj-ea"/>
          <a:cs typeface="Tunga" pitchFamily="2"/>
        </a:defRPr>
      </a:lvl1pPr>
    </p:titleStyle>
    <p:bodyStyle>
      <a:lvl1pPr marL="171450" indent="-173736" algn="l" defTabSz="914400" rtl="0" eaLnBrk="1" latinLnBrk="0" hangingPunct="1">
        <a:spcBef>
          <a:spcPts val="600"/>
        </a:spcBef>
        <a:spcAft>
          <a:spcPts val="0"/>
        </a:spcAft>
        <a:buClr>
          <a:schemeClr val="accent1"/>
        </a:buClr>
        <a:buFont typeface="Arial" pitchFamily="34" charset="0"/>
        <a:buChar char="•"/>
        <a:defRPr sz="2200" b="0" i="0" kern="1200" cap="none" spc="30" baseline="0">
          <a:solidFill>
            <a:schemeClr val="tx2"/>
          </a:solidFill>
          <a:latin typeface="+mn-lt"/>
          <a:ea typeface="+mn-ea"/>
          <a:cs typeface="Tahoma" pitchFamily="34" charset="0"/>
        </a:defRPr>
      </a:lvl1pPr>
      <a:lvl2pPr marL="344488" indent="-173736" algn="l" defTabSz="914400" rtl="0" eaLnBrk="1" latinLnBrk="0" hangingPunct="1">
        <a:spcBef>
          <a:spcPts val="600"/>
        </a:spcBef>
        <a:buClr>
          <a:schemeClr val="accent1"/>
        </a:buClr>
        <a:buFont typeface="Arial" pitchFamily="34" charset="0"/>
        <a:buChar char="•"/>
        <a:defRPr sz="2000" kern="1200">
          <a:solidFill>
            <a:schemeClr val="tx2"/>
          </a:solidFill>
          <a:latin typeface="+mn-lt"/>
          <a:ea typeface="+mn-ea"/>
          <a:cs typeface="Tahoma" pitchFamily="34" charset="0"/>
        </a:defRPr>
      </a:lvl2pPr>
      <a:lvl3pPr marL="515938" indent="-173736" algn="l" defTabSz="914400" rtl="0" eaLnBrk="1" latinLnBrk="0" hangingPunct="1">
        <a:spcBef>
          <a:spcPts val="600"/>
        </a:spcBef>
        <a:buClr>
          <a:schemeClr val="accent1"/>
        </a:buClr>
        <a:buFont typeface="Arial" pitchFamily="34" charset="0"/>
        <a:buChar char="•"/>
        <a:defRPr sz="1800" kern="1200">
          <a:solidFill>
            <a:schemeClr val="tx2"/>
          </a:solidFill>
          <a:latin typeface="+mn-lt"/>
          <a:ea typeface="+mn-ea"/>
          <a:cs typeface="Tahoma" pitchFamily="34" charset="0"/>
        </a:defRPr>
      </a:lvl3pPr>
      <a:lvl4pPr marL="688975" indent="-173736" algn="l" defTabSz="914400" rtl="0" eaLnBrk="1" latinLnBrk="0" hangingPunct="1">
        <a:spcBef>
          <a:spcPts val="600"/>
        </a:spcBef>
        <a:buClr>
          <a:schemeClr val="accent1"/>
        </a:buClr>
        <a:buFont typeface="Arial" pitchFamily="34" charset="0"/>
        <a:buChar char="•"/>
        <a:defRPr sz="1600" kern="1200">
          <a:solidFill>
            <a:schemeClr val="tx2"/>
          </a:solidFill>
          <a:latin typeface="+mn-lt"/>
          <a:ea typeface="+mn-ea"/>
          <a:cs typeface="Tahoma" pitchFamily="34" charset="0"/>
        </a:defRPr>
      </a:lvl4pPr>
      <a:lvl5pPr marL="860425" indent="-173736" algn="l" defTabSz="914400" rtl="0" eaLnBrk="1" latinLnBrk="0" hangingPunct="1">
        <a:spcBef>
          <a:spcPts val="600"/>
        </a:spcBef>
        <a:buClr>
          <a:schemeClr val="accent1"/>
        </a:buClr>
        <a:buFont typeface="Arial" pitchFamily="34" charset="0"/>
        <a:buChar char="•"/>
        <a:defRPr sz="1600" kern="1200" baseline="0">
          <a:solidFill>
            <a:schemeClr val="tx2"/>
          </a:solidFill>
          <a:latin typeface="+mn-lt"/>
          <a:ea typeface="+mn-ea"/>
          <a:cs typeface="Tahoma" pitchFamily="34" charset="0"/>
        </a:defRPr>
      </a:lvl5pPr>
      <a:lvl6pPr marL="105156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123444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141732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8pPr>
      <a:lvl9pPr marL="160020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www.utsa.edu/ucat/COEHD/BBL.html%23bbl304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374834" y="464221"/>
            <a:ext cx="5769166" cy="655458"/>
          </a:xfrm>
        </p:spPr>
        <p:txBody>
          <a:bodyPr>
            <a:noAutofit/>
          </a:bodyPr>
          <a:lstStyle/>
          <a:p>
            <a:pPr algn="ctr"/>
            <a:r>
              <a:rPr lang="en-US" sz="3600" b="1" i="1" dirty="0" smtClean="0"/>
              <a:t>BBL/MAS </a:t>
            </a:r>
            <a:r>
              <a:rPr lang="en-US" sz="3600" b="1" i="1" dirty="0" smtClean="0"/>
              <a:t>3043 901 19025</a:t>
            </a:r>
            <a:endParaRPr lang="en-US" sz="3600" b="1" i="1" dirty="0"/>
          </a:p>
        </p:txBody>
      </p:sp>
      <p:sp>
        <p:nvSpPr>
          <p:cNvPr id="3" name="Title 2"/>
          <p:cNvSpPr>
            <a:spLocks noGrp="1"/>
          </p:cNvSpPr>
          <p:nvPr>
            <p:ph type="title"/>
          </p:nvPr>
        </p:nvSpPr>
        <p:spPr>
          <a:xfrm>
            <a:off x="3638839" y="1020893"/>
            <a:ext cx="4884272" cy="771219"/>
          </a:xfrm>
        </p:spPr>
        <p:txBody>
          <a:bodyPr>
            <a:noAutofit/>
          </a:bodyPr>
          <a:lstStyle/>
          <a:p>
            <a:pPr algn="ctr"/>
            <a:r>
              <a:rPr lang="en-US" sz="1800" b="1" i="1" dirty="0"/>
              <a:t>Social Psychological Considerations in Mexican American Communities.</a:t>
            </a:r>
            <a:endParaRPr lang="en-US" sz="1800" i="1" u="sng" dirty="0">
              <a:hlinkClick r:id="rId2"/>
            </a:endParaRPr>
          </a:p>
        </p:txBody>
      </p:sp>
      <p:sp>
        <p:nvSpPr>
          <p:cNvPr id="4" name="TextBox 3"/>
          <p:cNvSpPr txBox="1"/>
          <p:nvPr/>
        </p:nvSpPr>
        <p:spPr>
          <a:xfrm>
            <a:off x="3638839" y="3824115"/>
            <a:ext cx="5095939" cy="2554545"/>
          </a:xfrm>
          <a:prstGeom prst="rect">
            <a:avLst/>
          </a:prstGeom>
          <a:noFill/>
        </p:spPr>
        <p:txBody>
          <a:bodyPr wrap="square" rtlCol="0">
            <a:spAutoFit/>
          </a:bodyPr>
          <a:lstStyle/>
          <a:p>
            <a:r>
              <a:rPr lang="en-US" sz="1600" b="1" dirty="0" smtClean="0"/>
              <a:t>In this class you will</a:t>
            </a:r>
            <a:r>
              <a:rPr lang="en-US" sz="1600" dirty="0" smtClean="0"/>
              <a:t>:</a:t>
            </a:r>
          </a:p>
          <a:p>
            <a:pPr marL="285750" indent="-285750">
              <a:buFont typeface="Arial"/>
              <a:buChar char="•"/>
            </a:pPr>
            <a:r>
              <a:rPr lang="en-US" sz="1600" dirty="0" smtClean="0"/>
              <a:t>Engage psychological and social theories of identity formation</a:t>
            </a:r>
          </a:p>
          <a:p>
            <a:pPr marL="285750" indent="-285750">
              <a:buFont typeface="Arial"/>
              <a:buChar char="•"/>
            </a:pPr>
            <a:r>
              <a:rPr lang="en-US" sz="1600" dirty="0" smtClean="0"/>
              <a:t>Participate in community/collaborative learning</a:t>
            </a:r>
          </a:p>
          <a:p>
            <a:pPr marL="285750" indent="-285750">
              <a:buFont typeface="Arial"/>
              <a:buChar char="•"/>
            </a:pPr>
            <a:r>
              <a:rPr lang="en-US" sz="1600" dirty="0" smtClean="0"/>
              <a:t>Nurture and engage a conocimiento environment in the creation of knowledge</a:t>
            </a:r>
          </a:p>
          <a:p>
            <a:pPr marL="285750" indent="-285750">
              <a:buFont typeface="Arial"/>
              <a:buChar char="•"/>
            </a:pPr>
            <a:r>
              <a:rPr lang="en-US" sz="1600" dirty="0" smtClean="0"/>
              <a:t>Complete a community study, including an interview of someone who resides there, and</a:t>
            </a:r>
          </a:p>
          <a:p>
            <a:pPr marL="285750" indent="-285750">
              <a:buFont typeface="Arial"/>
              <a:buChar char="•"/>
            </a:pPr>
            <a:r>
              <a:rPr lang="en-US" sz="1600" dirty="0" smtClean="0"/>
              <a:t>Plan, organize, and make a panel presentation on an assigned topic</a:t>
            </a:r>
          </a:p>
        </p:txBody>
      </p:sp>
      <p:sp>
        <p:nvSpPr>
          <p:cNvPr id="5" name="TextBox 4"/>
          <p:cNvSpPr txBox="1"/>
          <p:nvPr/>
        </p:nvSpPr>
        <p:spPr>
          <a:xfrm>
            <a:off x="3638839" y="1890606"/>
            <a:ext cx="5236656" cy="1754327"/>
          </a:xfrm>
          <a:prstGeom prst="rect">
            <a:avLst/>
          </a:prstGeom>
          <a:noFill/>
        </p:spPr>
        <p:txBody>
          <a:bodyPr wrap="square" rtlCol="0">
            <a:spAutoFit/>
          </a:bodyPr>
          <a:lstStyle/>
          <a:p>
            <a:r>
              <a:rPr lang="en-US" b="1" i="1" dirty="0" smtClean="0"/>
              <a:t>This course introduces—A </a:t>
            </a:r>
            <a:r>
              <a:rPr lang="en-US" b="1" i="1" dirty="0"/>
              <a:t>cross-cultural and social psychological study of human development, interethnic communication, stereotyping, learning styles, or other topics relevant to the bicultural setting. (Same as MAS 3043. Credit cannot be earned for both </a:t>
            </a:r>
            <a:r>
              <a:rPr lang="en-US" b="1" i="1" dirty="0" smtClean="0"/>
              <a:t>courses.)</a:t>
            </a:r>
            <a:endParaRPr lang="en-US" b="1" i="1" dirty="0"/>
          </a:p>
        </p:txBody>
      </p:sp>
    </p:spTree>
    <p:extLst>
      <p:ext uri="{BB962C8B-B14F-4D97-AF65-F5344CB8AC3E}">
        <p14:creationId xmlns:p14="http://schemas.microsoft.com/office/powerpoint/2010/main" val="15065706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ho">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SOHO">
      <a:majorFont>
        <a:latin typeface="Candara"/>
        <a:ea typeface=""/>
        <a:cs typeface=""/>
        <a:font script="Jpan" typeface="ＭＳ Ｐゴシック"/>
        <a:font script="Hang" typeface="HY견명조"/>
        <a:font script="Hans" typeface="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ＭＳ Ｐゴシック"/>
        <a:font script="Hang" typeface="HY견명조"/>
        <a:font script="Hans" typeface="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HO">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7000"/>
                <a:satMod val="150000"/>
              </a:schemeClr>
            </a:gs>
            <a:gs pos="30000">
              <a:schemeClr val="phClr">
                <a:shade val="94000"/>
                <a:satMod val="130000"/>
              </a:schemeClr>
            </a:gs>
            <a:gs pos="45000">
              <a:schemeClr val="phClr">
                <a:shade val="100000"/>
                <a:satMod val="120000"/>
              </a:schemeClr>
            </a:gs>
            <a:gs pos="55000">
              <a:schemeClr val="phClr">
                <a:shade val="100000"/>
                <a:satMod val="118000"/>
              </a:schemeClr>
            </a:gs>
            <a:gs pos="73000">
              <a:schemeClr val="phClr">
                <a:shade val="94000"/>
                <a:satMod val="130000"/>
              </a:schemeClr>
            </a:gs>
            <a:gs pos="100000">
              <a:schemeClr val="phClr">
                <a:shade val="67000"/>
                <a:satMod val="15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2700000" algn="br" rotWithShape="0">
              <a:srgbClr val="000000">
                <a:alpha val="40000"/>
              </a:srgbClr>
            </a:outerShdw>
          </a:effectLst>
        </a:effectStyle>
        <a:effectStyle>
          <a:effectLst>
            <a:outerShdw blurRad="50800" dist="38100" dir="2700000" algn="br" rotWithShape="0">
              <a:srgbClr val="000000">
                <a:alpha val="40000"/>
              </a:srgbClr>
            </a:outerShdw>
          </a:effectLst>
        </a:effectStyle>
        <a:effectStyle>
          <a:effectLst>
            <a:outerShdw blurRad="50800" dist="38100" dir="2700000" algn="br" rotWithShape="0">
              <a:srgbClr val="000000">
                <a:alpha val="40000"/>
              </a:srgbClr>
            </a:outerShdw>
          </a:effectLst>
          <a:scene3d>
            <a:camera prst="orthographicFront">
              <a:rot lat="0" lon="0" rev="0"/>
            </a:camera>
            <a:lightRig rig="threePt" dir="t">
              <a:rot lat="0" lon="0" rev="2700000"/>
            </a:lightRig>
          </a:scene3d>
          <a:sp3d contourW="19050">
            <a:bevelT w="31750" h="38100"/>
            <a:contourClr>
              <a:schemeClr val="phClr">
                <a:shade val="15000"/>
                <a:satMod val="110000"/>
              </a:schemeClr>
            </a:contourClr>
          </a:sp3d>
        </a:effectStyle>
      </a:effectStyleLst>
      <a:bgFillStyleLst>
        <a:solidFill>
          <a:schemeClr val="phClr"/>
        </a:solidFill>
        <a:gradFill rotWithShape="1">
          <a:gsLst>
            <a:gs pos="0">
              <a:schemeClr val="phClr">
                <a:tint val="64000"/>
                <a:satMod val="210000"/>
              </a:schemeClr>
            </a:gs>
            <a:gs pos="40000">
              <a:schemeClr val="phClr">
                <a:tint val="72000"/>
                <a:shade val="99000"/>
                <a:satMod val="200000"/>
              </a:schemeClr>
            </a:gs>
            <a:gs pos="100000">
              <a:schemeClr val="phClr">
                <a:tint val="100000"/>
                <a:shade val="30000"/>
                <a:alpha val="100000"/>
                <a:satMod val="175000"/>
                <a:lumMod val="100000"/>
              </a:schemeClr>
            </a:gs>
          </a:gsLst>
          <a:path path="circle">
            <a:fillToRect l="50000" t="-80000" r="50000" b="180000"/>
          </a:path>
        </a:gradFill>
        <a:blipFill rotWithShape="1">
          <a:blip xmlns:r="http://schemas.openxmlformats.org/officeDocument/2006/relationships" r:embed="rId1">
            <a:duotone>
              <a:schemeClr val="phClr">
                <a:tint val="86000"/>
                <a:alpha val="90000"/>
              </a:schemeClr>
              <a:schemeClr val="phClr">
                <a:shade val="49000"/>
                <a:sat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TotalTime>
  <Words>121</Words>
  <Application>Microsoft Macintosh PowerPoint</Application>
  <PresentationFormat>On-screen Show (4:3)</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Soho</vt:lpstr>
      <vt:lpstr>Social Psychological Considerations in Mexican American Communities.</vt:lpstr>
    </vt:vector>
  </TitlesOfParts>
  <Company>UTSA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BBL 3033 901 17618</dc:title>
  <dc:creator>Joie Méndez-Negrete</dc:creator>
  <cp:lastModifiedBy>Joie Méndez-Negrete</cp:lastModifiedBy>
  <cp:revision>12</cp:revision>
  <dcterms:created xsi:type="dcterms:W3CDTF">2015-07-07T19:07:31Z</dcterms:created>
  <dcterms:modified xsi:type="dcterms:W3CDTF">2015-07-07T19:47:41Z</dcterms:modified>
</cp:coreProperties>
</file>