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</p:sldIdLst>
  <p:sldSz cx="6858000" cy="9144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0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D026C-605C-4430-85D2-D4CFA7F2CB90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E5DE-86A1-4163-AB4D-CB5520162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723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D026C-605C-4430-85D2-D4CFA7F2CB90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E5DE-86A1-4163-AB4D-CB5520162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921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D026C-605C-4430-85D2-D4CFA7F2CB90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E5DE-86A1-4163-AB4D-CB5520162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63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D026C-605C-4430-85D2-D4CFA7F2CB90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E5DE-86A1-4163-AB4D-CB5520162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246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D026C-605C-4430-85D2-D4CFA7F2CB90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E5DE-86A1-4163-AB4D-CB5520162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831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D026C-605C-4430-85D2-D4CFA7F2CB90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E5DE-86A1-4163-AB4D-CB5520162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851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D026C-605C-4430-85D2-D4CFA7F2CB90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E5DE-86A1-4163-AB4D-CB5520162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595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D026C-605C-4430-85D2-D4CFA7F2CB90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E5DE-86A1-4163-AB4D-CB5520162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457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D026C-605C-4430-85D2-D4CFA7F2CB90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E5DE-86A1-4163-AB4D-CB5520162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520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D026C-605C-4430-85D2-D4CFA7F2CB90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E5DE-86A1-4163-AB4D-CB5520162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179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D026C-605C-4430-85D2-D4CFA7F2CB90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E5DE-86A1-4163-AB4D-CB5520162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98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D026C-605C-4430-85D2-D4CFA7F2CB90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CE5DE-86A1-4163-AB4D-CB5520162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580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17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0629" y="7635835"/>
            <a:ext cx="2517569" cy="10464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More info. at:</a:t>
            </a:r>
          </a:p>
          <a:p>
            <a:pPr algn="ctr"/>
            <a:r>
              <a:rPr lang="en-US" sz="2000" b="1" dirty="0" smtClean="0"/>
              <a:t>BIT.LY/MAJORSEVENT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93273" y="5696782"/>
            <a:ext cx="3786249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Wednesday, March 27</a:t>
            </a:r>
          </a:p>
          <a:p>
            <a:pPr algn="ctr"/>
            <a:r>
              <a:rPr lang="en-US" sz="2400" b="1" dirty="0" smtClean="0"/>
              <a:t>10AM-2PM</a:t>
            </a:r>
          </a:p>
          <a:p>
            <a:pPr algn="ctr"/>
            <a:r>
              <a:rPr lang="en-US" sz="2400" b="1" dirty="0" smtClean="0"/>
              <a:t>Convocation Center</a:t>
            </a:r>
            <a:endParaRPr lang="en-US" sz="2000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94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" r="862"/>
          <a:stretch/>
        </p:blipFill>
        <p:spPr>
          <a:xfrm>
            <a:off x="0" y="-1"/>
            <a:ext cx="6858000" cy="9144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8146" y="5450774"/>
            <a:ext cx="5296394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Wednesday, March 27</a:t>
            </a:r>
          </a:p>
          <a:p>
            <a:pPr algn="ctr"/>
            <a:r>
              <a:rPr lang="en-US" sz="2400" b="1" dirty="0" smtClean="0"/>
              <a:t>10AM-2PM</a:t>
            </a:r>
          </a:p>
          <a:p>
            <a:pPr algn="ctr"/>
            <a:r>
              <a:rPr lang="en-US" sz="2400" b="1" dirty="0" smtClean="0"/>
              <a:t>Convocation Center</a:t>
            </a:r>
            <a:endParaRPr lang="en-US" sz="2000" b="1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8146" y="6928102"/>
            <a:ext cx="3253839" cy="10464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More info. at:</a:t>
            </a:r>
          </a:p>
          <a:p>
            <a:pPr algn="ctr"/>
            <a:r>
              <a:rPr lang="en-US" sz="2000" b="1" dirty="0" smtClean="0"/>
              <a:t>BIT.LY/MAJORSEVENT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03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7999" cy="9144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5019" y="8716488"/>
            <a:ext cx="2873828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BIT.LY/MAJORSEVENT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79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</TotalTime>
  <Words>27</Words>
  <Application>Microsoft Office PowerPoint</Application>
  <PresentationFormat>Letter Paper (8.5x11 in)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University of Texas at San Antonio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Heidi Sawyer</dc:creator>
  <cp:lastModifiedBy>Abreetta Bonner</cp:lastModifiedBy>
  <cp:revision>5</cp:revision>
  <dcterms:created xsi:type="dcterms:W3CDTF">2017-01-19T21:44:07Z</dcterms:created>
  <dcterms:modified xsi:type="dcterms:W3CDTF">2019-01-11T17:39:04Z</dcterms:modified>
</cp:coreProperties>
</file>