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56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54" y="102"/>
      </p:cViewPr>
      <p:guideLst>
        <p:guide orient="horz" pos="285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F1EFA-D672-4ECE-85BF-FB1F3131D3C7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EA37D-4FA8-49B1-8728-50DB7BE94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64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EA37D-4FA8-49B1-8728-50DB7BE945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60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0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18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19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3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2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26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1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23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6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5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B3F98-8FA5-403B-A6B6-9AC04E28BF3F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071C7-9560-42CF-9164-BD80A907B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6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5205046" y="0"/>
            <a:ext cx="1652954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205046" y="4679303"/>
            <a:ext cx="1652954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776046" y="4663387"/>
            <a:ext cx="1652954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776046" y="0"/>
            <a:ext cx="1652954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3" y="-69283"/>
            <a:ext cx="3511879" cy="46031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55" y="-69283"/>
            <a:ext cx="3520529" cy="46031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446" y="4472198"/>
            <a:ext cx="3515120" cy="46752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4472198"/>
            <a:ext cx="3504376" cy="4671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17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Texas at San Antonio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 Rojas</dc:creator>
  <cp:lastModifiedBy>Rosa Rojas</cp:lastModifiedBy>
  <cp:revision>8</cp:revision>
  <cp:lastPrinted>2015-01-15T18:55:37Z</cp:lastPrinted>
  <dcterms:created xsi:type="dcterms:W3CDTF">2015-01-15T17:37:29Z</dcterms:created>
  <dcterms:modified xsi:type="dcterms:W3CDTF">2015-01-27T15:47:04Z</dcterms:modified>
</cp:coreProperties>
</file>