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6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7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8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9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theme/theme10.xml" ContentType="application/vnd.openxmlformats-officedocument.theme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theme/theme11.xml" ContentType="application/vnd.openxmlformats-officedocument.theme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89" r:id="rId4"/>
    <p:sldMasterId id="2147483709" r:id="rId5"/>
    <p:sldMasterId id="2147483722" r:id="rId6"/>
    <p:sldMasterId id="2147483739" r:id="rId7"/>
    <p:sldMasterId id="2147483771" r:id="rId8"/>
    <p:sldMasterId id="2147483791" r:id="rId9"/>
    <p:sldMasterId id="2147483823" r:id="rId10"/>
    <p:sldMasterId id="2147483885" r:id="rId11"/>
    <p:sldMasterId id="2147483900" r:id="rId12"/>
  </p:sldMasterIdLst>
  <p:notesMasterIdLst>
    <p:notesMasterId r:id="rId23"/>
  </p:notesMasterIdLst>
  <p:handoutMasterIdLst>
    <p:handoutMasterId r:id="rId24"/>
  </p:handoutMasterIdLst>
  <p:sldIdLst>
    <p:sldId id="576" r:id="rId13"/>
    <p:sldId id="686" r:id="rId14"/>
    <p:sldId id="687" r:id="rId15"/>
    <p:sldId id="688" r:id="rId16"/>
    <p:sldId id="689" r:id="rId17"/>
    <p:sldId id="690" r:id="rId18"/>
    <p:sldId id="691" r:id="rId19"/>
    <p:sldId id="692" r:id="rId20"/>
    <p:sldId id="693" r:id="rId21"/>
    <p:sldId id="69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en McCarty" initials="LM" lastIdx="1" clrIdx="0">
    <p:extLst>
      <p:ext uri="{19B8F6BF-5375-455C-9EA6-DF929625EA0E}">
        <p15:presenceInfo xmlns:p15="http://schemas.microsoft.com/office/powerpoint/2012/main" userId="S-1-5-21-3353219475-1383057112-3935414416-178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247D"/>
    <a:srgbClr val="52247F"/>
    <a:srgbClr val="009DDC"/>
    <a:srgbClr val="ADD7DB"/>
    <a:srgbClr val="72C8FA"/>
    <a:srgbClr val="A6A6E2"/>
    <a:srgbClr val="B4B4E6"/>
    <a:srgbClr val="D1D1F0"/>
    <a:srgbClr val="DAEDEF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5" autoAdjust="0"/>
    <p:restoredTop sz="73083" autoAdjust="0"/>
  </p:normalViewPr>
  <p:slideViewPr>
    <p:cSldViewPr snapToGrid="0">
      <p:cViewPr varScale="1">
        <p:scale>
          <a:sx n="90" d="100"/>
          <a:sy n="90" d="100"/>
        </p:scale>
        <p:origin x="336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0277F-3E44-4D0D-933A-8C6B191D6177}" type="datetimeFigureOut">
              <a:rPr lang="en-US" smtClean="0"/>
              <a:t>7/10/2017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D3EABA-76A5-445B-9DDD-7FE7B09EB4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8258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C11797-ABC4-40EF-ACC3-E1E8D4B83E2C}" type="datetimeFigureOut">
              <a:rPr lang="en-US" smtClean="0"/>
              <a:t>7/10/2017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DC6D90-DA81-48F2-BAF2-B5F7AFD3AC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07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68FA54-4CCD-459A-ABC7-37E4E7A9E3D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754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62468" name="Slide Number Placeholder 3"/>
          <p:cNvSpPr txBox="1">
            <a:spLocks noGrp="1"/>
          </p:cNvSpPr>
          <p:nvPr/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38" tIns="48320" rIns="96638" bIns="48320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BB30D083-24B4-4751-A026-86B7FFA4D169}" type="slidenum">
              <a:rPr lang="en-US" sz="1200"/>
              <a:pPr algn="r" eaLnBrk="1" hangingPunct="1"/>
              <a:t>3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28412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761377-72E9-4658-BE80-5E0445FD92E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879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68FA54-4CCD-459A-ABC7-37E4E7A9E3D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0213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68FA54-4CCD-459A-ABC7-37E4E7A9E3D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127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68FA54-4CCD-459A-ABC7-37E4E7A9E3D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7725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68FA54-4CCD-459A-ABC7-37E4E7A9E3D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4651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68FA54-4CCD-459A-ABC7-37E4E7A9E3D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8496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+mj-lt"/>
              <a:buNone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 rubrics at a program level to multiple course sections.  Goal is to avoid having to assign rubrics to each course manually.</a:t>
            </a:r>
          </a:p>
          <a:p>
            <a:pPr marL="0" lvl="0" indent="0">
              <a:buFont typeface="+mj-lt"/>
              <a:buNone/>
            </a:pP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>
              <a:buFont typeface="+mj-lt"/>
              <a:buNone/>
            </a:pP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/>
              <a:t>IDEAS:</a:t>
            </a:r>
          </a:p>
          <a:p>
            <a:pPr lvl="1"/>
            <a:r>
              <a:rPr lang="en-US" dirty="0"/>
              <a:t>One template for course and distributed to multiple </a:t>
            </a:r>
          </a:p>
          <a:p>
            <a:pPr lvl="1"/>
            <a:r>
              <a:rPr lang="en-US" dirty="0"/>
              <a:t>DRF for course and mapping in BB (screenshot of fancy mapping)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LIVE SITE:</a:t>
            </a:r>
          </a:p>
          <a:p>
            <a:pPr lvl="0"/>
            <a:r>
              <a:rPr lang="en-US" dirty="0"/>
              <a:t>Log-in as mike</a:t>
            </a:r>
            <a:r>
              <a:rPr lang="en-US" baseline="0" dirty="0"/>
              <a:t> :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can log in as me: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mchan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/taskstream1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Z_blackboard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There’s a General Education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 you’ll see the LMS Mapping button under the DRF template tab of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going to System Admin, you can log in as taskstream1/taskstream1.</a:t>
            </a:r>
          </a:p>
          <a:p>
            <a:pPr lvl="0"/>
            <a:endParaRPr lang="en-US" dirty="0"/>
          </a:p>
          <a:p>
            <a:pPr marL="0" lvl="0" indent="0">
              <a:buFont typeface="+mj-lt"/>
              <a:buNone/>
            </a:pP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9A5288-E25D-4F8E-9351-3642EC84669E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786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1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4.png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4.png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5224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sosceles Triangle 4"/>
          <p:cNvSpPr/>
          <p:nvPr userDrawn="1"/>
        </p:nvSpPr>
        <p:spPr>
          <a:xfrm rot="16200000">
            <a:off x="9938361" y="5067819"/>
            <a:ext cx="3475973" cy="1031314"/>
          </a:xfrm>
          <a:prstGeom prst="triangle">
            <a:avLst/>
          </a:prstGeom>
          <a:solidFill>
            <a:srgbClr val="009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 userDrawn="1"/>
        </p:nvSpPr>
        <p:spPr>
          <a:xfrm>
            <a:off x="4137764" y="5570950"/>
            <a:ext cx="8054236" cy="1737987"/>
          </a:xfrm>
          <a:prstGeom prst="triangle">
            <a:avLst>
              <a:gd name="adj" fmla="val 873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32" y="160338"/>
            <a:ext cx="3400425" cy="819150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41606" y="1797110"/>
            <a:ext cx="11095892" cy="579755"/>
          </a:xfrm>
        </p:spPr>
        <p:txBody>
          <a:bodyPr>
            <a:noAutofit/>
          </a:bodyPr>
          <a:lstStyle>
            <a:lvl1pPr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0"/>
          </p:nvPr>
        </p:nvSpPr>
        <p:spPr>
          <a:xfrm>
            <a:off x="441606" y="5070918"/>
            <a:ext cx="7366000" cy="1657686"/>
          </a:xfrm>
        </p:spPr>
        <p:txBody>
          <a:bodyPr/>
          <a:lstStyle>
            <a:lvl1pPr marL="0" indent="0">
              <a:buNone/>
              <a:defRPr sz="3600" b="0">
                <a:solidFill>
                  <a:schemeClr val="bg1"/>
                </a:solidFill>
              </a:defRPr>
            </a:lvl1pPr>
            <a:lvl2pPr marL="457200" indent="0">
              <a:buNone/>
              <a:defRPr sz="2600" i="1">
                <a:solidFill>
                  <a:schemeClr val="bg1"/>
                </a:solidFill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1630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2428" y="91440"/>
            <a:ext cx="10972800" cy="8229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2428" y="1051560"/>
            <a:ext cx="10972800" cy="53492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602428" y="6484938"/>
            <a:ext cx="9735372" cy="36512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55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-1"/>
            <a:ext cx="12192000" cy="63276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399" y="1591057"/>
            <a:ext cx="10363200" cy="2026645"/>
          </a:xfrm>
        </p:spPr>
        <p:txBody>
          <a:bodyPr anchor="b"/>
          <a:lstStyle>
            <a:lvl1pPr algn="ctr"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3693902"/>
            <a:ext cx="10363200" cy="82572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4949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65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4178" y="0"/>
            <a:ext cx="12206177" cy="6492240"/>
          </a:xfrm>
          <a:prstGeom prst="rect">
            <a:avLst/>
          </a:prstGeom>
          <a:solidFill>
            <a:srgbClr val="52247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7309" y="2000251"/>
            <a:ext cx="10363200" cy="1704975"/>
          </a:xfrm>
        </p:spPr>
        <p:txBody>
          <a:bodyPr anchor="ctr"/>
          <a:lstStyle>
            <a:lvl1pPr algn="ctr">
              <a:defRPr sz="4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7309" y="3767139"/>
            <a:ext cx="10363200" cy="12334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1370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4178" y="0"/>
            <a:ext cx="12206177" cy="6492240"/>
          </a:xfrm>
          <a:prstGeom prst="rect">
            <a:avLst/>
          </a:prstGeom>
          <a:solidFill>
            <a:srgbClr val="009DD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7309" y="2000251"/>
            <a:ext cx="10363200" cy="1704975"/>
          </a:xfrm>
        </p:spPr>
        <p:txBody>
          <a:bodyPr anchor="ctr"/>
          <a:lstStyle>
            <a:lvl1pPr algn="ctr">
              <a:defRPr sz="4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7309" y="3767139"/>
            <a:ext cx="10363200" cy="12334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298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" y="0"/>
            <a:ext cx="12192000" cy="15179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682496"/>
            <a:ext cx="6388608" cy="3264408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 userDrawn="1"/>
        </p:nvGrpSpPr>
        <p:grpSpPr>
          <a:xfrm>
            <a:off x="7304769" y="2498602"/>
            <a:ext cx="4284388" cy="1860796"/>
            <a:chOff x="5478576" y="2407162"/>
            <a:chExt cx="3213291" cy="1860796"/>
          </a:xfrm>
        </p:grpSpPr>
        <p:pic>
          <p:nvPicPr>
            <p:cNvPr id="5" name="Picture 4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914"/>
            <a:stretch/>
          </p:blipFill>
          <p:spPr>
            <a:xfrm>
              <a:off x="5522036" y="2407162"/>
              <a:ext cx="889254" cy="922706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95" b="26159"/>
            <a:stretch/>
          </p:blipFill>
          <p:spPr>
            <a:xfrm>
              <a:off x="6612540" y="2415816"/>
              <a:ext cx="889254" cy="827769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504"/>
            <a:stretch/>
          </p:blipFill>
          <p:spPr>
            <a:xfrm>
              <a:off x="6524942" y="3426434"/>
              <a:ext cx="1062990" cy="777651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831"/>
            <a:stretch/>
          </p:blipFill>
          <p:spPr>
            <a:xfrm>
              <a:off x="7628877" y="2415816"/>
              <a:ext cx="1062990" cy="905399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13" r="6978" b="25831"/>
            <a:stretch/>
          </p:blipFill>
          <p:spPr>
            <a:xfrm>
              <a:off x="5478576" y="3362559"/>
              <a:ext cx="873873" cy="905399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 userDrawn="1"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29" t="6320" r="12806" b="25871"/>
            <a:stretch/>
          </p:blipFill>
          <p:spPr>
            <a:xfrm>
              <a:off x="7772035" y="3401380"/>
              <a:ext cx="776674" cy="8277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23198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" y="0"/>
            <a:ext cx="12192000" cy="204825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512" y="1188720"/>
            <a:ext cx="9516520" cy="3438144"/>
          </a:xfrm>
          <a:solidFill>
            <a:schemeClr val="bg1"/>
          </a:solidFill>
          <a:effectLst>
            <a:outerShdw blurRad="88900" dist="88900" dir="2700000" sx="101000" sy="101000" algn="tl" rotWithShape="0">
              <a:prstClr val="black">
                <a:alpha val="5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400" dirty="0">
                <a:solidFill>
                  <a:srgbClr val="494949"/>
                </a:solidFill>
                <a:ea typeface="+mn-ea"/>
                <a:cs typeface="+mn-cs"/>
              </a:defRPr>
            </a:lvl1pPr>
          </a:lstStyle>
          <a:p>
            <a:pPr lvl="0" algn="ctr">
              <a:spcBef>
                <a:spcPct val="20000"/>
              </a:spcBef>
              <a:buClr>
                <a:srgbClr val="009DDC"/>
              </a:buClr>
              <a:buFont typeface="Arial" pitchFamily="34" charset="0"/>
            </a:pPr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512" y="4891946"/>
            <a:ext cx="9516520" cy="82572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rgbClr val="4949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085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91440"/>
            <a:ext cx="11379200" cy="8229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1051560"/>
            <a:ext cx="11379200" cy="53492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86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91440"/>
            <a:ext cx="11379200" cy="822960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1051560"/>
            <a:ext cx="11379200" cy="53492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71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6400" y="1172585"/>
            <a:ext cx="5588000" cy="49535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2585"/>
            <a:ext cx="5588000" cy="49535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09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6400" y="1169341"/>
            <a:ext cx="55901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400" y="1809103"/>
            <a:ext cx="5590117" cy="43170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169341"/>
            <a:ext cx="55922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809103"/>
            <a:ext cx="5592233" cy="43170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25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6883" y="5241678"/>
            <a:ext cx="8798236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96883" y="1053853"/>
            <a:ext cx="8798236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96883" y="5808416"/>
            <a:ext cx="8798236" cy="54936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406400" y="91440"/>
            <a:ext cx="11379200" cy="82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52247F"/>
                </a:solidFill>
                <a:latin typeface="+mn-lt"/>
                <a:ea typeface="+mj-ea"/>
                <a:cs typeface="Arial" pitchFamily="34" charset="0"/>
              </a:defRPr>
            </a:lvl1pPr>
          </a:lstStyle>
          <a:p>
            <a:r>
              <a:rPr lang="en-US" sz="360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85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2247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" y="6515415"/>
            <a:ext cx="6096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47E49-8923-463C-AB9A-635E1D3FC9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81580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2247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85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46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-1"/>
            <a:ext cx="12192000" cy="63276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4046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41155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972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3318237" y="2155865"/>
            <a:ext cx="5555529" cy="2546270"/>
            <a:chOff x="2488677" y="1968889"/>
            <a:chExt cx="4166647" cy="2546270"/>
          </a:xfrm>
        </p:grpSpPr>
        <p:pic>
          <p:nvPicPr>
            <p:cNvPr id="5" name="Picture 4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0337" y="1968889"/>
              <a:ext cx="1683327" cy="1882833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 userDrawn="1"/>
          </p:nvSpPr>
          <p:spPr>
            <a:xfrm>
              <a:off x="2488677" y="4145827"/>
              <a:ext cx="41666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>
                  <a:solidFill>
                    <a:srgbClr val="009DDC"/>
                  </a:solidFill>
                </a:rPr>
                <a:t>assessment </a:t>
              </a:r>
              <a:r>
                <a:rPr lang="en-US" sz="1800" dirty="0">
                  <a:solidFill>
                    <a:schemeClr val="tx1"/>
                  </a:solidFill>
                  <a:latin typeface="Arial"/>
                  <a:cs typeface="Arial"/>
                </a:rPr>
                <a:t>∙</a:t>
              </a:r>
              <a:r>
                <a:rPr lang="en-US" sz="1800" dirty="0">
                  <a:solidFill>
                    <a:srgbClr val="009DDC"/>
                  </a:solidFill>
                </a:rPr>
                <a:t> accreditation </a:t>
              </a:r>
              <a:r>
                <a:rPr lang="en-US" sz="1800" dirty="0">
                  <a:solidFill>
                    <a:schemeClr val="tx1"/>
                  </a:solidFill>
                  <a:latin typeface="Arial"/>
                  <a:cs typeface="Arial"/>
                </a:rPr>
                <a:t>∙</a:t>
              </a:r>
              <a:r>
                <a:rPr lang="en-US" sz="1800" baseline="0" dirty="0">
                  <a:solidFill>
                    <a:srgbClr val="009DDC"/>
                  </a:solidFill>
                  <a:latin typeface="+mn-lt"/>
                  <a:cs typeface="+mn-cs"/>
                </a:rPr>
                <a:t> </a:t>
              </a:r>
              <a:r>
                <a:rPr lang="en-US" sz="1800" dirty="0">
                  <a:solidFill>
                    <a:srgbClr val="009DDC"/>
                  </a:solidFill>
                </a:rPr>
                <a:t>e-portfolios</a:t>
              </a:r>
            </a:p>
          </p:txBody>
        </p:sp>
      </p:grpSp>
      <p:sp>
        <p:nvSpPr>
          <p:cNvPr id="9" name="Rectangle 8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 userDrawn="1"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8063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2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" y="0"/>
            <a:ext cx="12192000" cy="63276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kern="1200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-1" y="0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kern="1200" dirty="0">
              <a:solidFill>
                <a:prstClr val="white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0240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Slide">
    <p:bg>
      <p:bgPr>
        <a:pattFill prst="pct60">
          <a:fgClr>
            <a:schemeClr val="bg1">
              <a:lumMod val="95000"/>
            </a:schemeClr>
          </a:fgClr>
          <a:bgClr>
            <a:schemeClr val="bg1">
              <a:lumMod val="8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860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kern="0" dirty="0">
              <a:solidFill>
                <a:prstClr val="white"/>
              </a:solidFill>
              <a:sym typeface="Arial"/>
              <a:rtl val="0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264" y="1829919"/>
            <a:ext cx="2019645" cy="2259012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-2" y="4566273"/>
            <a:ext cx="54021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kern="0" dirty="0">
                <a:solidFill>
                  <a:srgbClr val="009DDC"/>
                </a:solidFill>
                <a:latin typeface="Arial"/>
                <a:cs typeface="Arial"/>
                <a:sym typeface="Arial"/>
                <a:rtl val="0"/>
              </a:rPr>
              <a:t>assessment </a:t>
            </a:r>
            <a:r>
              <a:rPr lang="en-US" sz="2000" kern="0" dirty="0">
                <a:solidFill>
                  <a:prstClr val="black"/>
                </a:solidFill>
                <a:latin typeface="Arial"/>
                <a:cs typeface="Arial"/>
                <a:sym typeface="Arial"/>
                <a:rtl val="0"/>
              </a:rPr>
              <a:t>∙</a:t>
            </a:r>
            <a:r>
              <a:rPr lang="en-US" sz="2000" kern="0" dirty="0">
                <a:solidFill>
                  <a:srgbClr val="009DDC"/>
                </a:solidFill>
                <a:latin typeface="Arial"/>
                <a:cs typeface="Arial"/>
                <a:sym typeface="Arial"/>
                <a:rtl val="0"/>
              </a:rPr>
              <a:t> accreditation </a:t>
            </a:r>
            <a:r>
              <a:rPr lang="en-US" sz="2000" kern="0" dirty="0">
                <a:solidFill>
                  <a:prstClr val="black"/>
                </a:solidFill>
                <a:latin typeface="Arial"/>
                <a:cs typeface="Arial"/>
                <a:sym typeface="Arial"/>
                <a:rtl val="0"/>
              </a:rPr>
              <a:t>∙</a:t>
            </a:r>
            <a:r>
              <a:rPr lang="en-US" sz="2000" kern="0" dirty="0">
                <a:solidFill>
                  <a:srgbClr val="009DDC"/>
                </a:solidFill>
                <a:cs typeface="Arial"/>
                <a:sym typeface="Arial"/>
                <a:rtl val="0"/>
              </a:rPr>
              <a:t> </a:t>
            </a:r>
            <a:r>
              <a:rPr lang="en-US" sz="2000" kern="0" dirty="0">
                <a:solidFill>
                  <a:srgbClr val="009DDC"/>
                </a:solidFill>
                <a:latin typeface="Arial"/>
                <a:cs typeface="Arial"/>
                <a:sym typeface="Arial"/>
                <a:rtl val="0"/>
              </a:rPr>
              <a:t>e-portfolios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kern="0" dirty="0">
              <a:solidFill>
                <a:prstClr val="white"/>
              </a:solidFill>
              <a:sym typeface="Arial"/>
              <a:rtl val="0"/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 userDrawn="1"/>
        </p:nvSpPr>
        <p:spPr>
          <a:xfrm>
            <a:off x="-1" y="0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kern="0" dirty="0">
              <a:solidFill>
                <a:prstClr val="white"/>
              </a:solidFill>
              <a:sym typeface="Arial"/>
              <a:rtl val="0"/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 userDrawn="1"/>
        </p:nvSpPr>
        <p:spPr>
          <a:xfrm>
            <a:off x="5402178" y="0"/>
            <a:ext cx="6789823" cy="6858000"/>
          </a:xfrm>
          <a:prstGeom prst="rect">
            <a:avLst/>
          </a:prstGeom>
          <a:solidFill>
            <a:srgbClr val="009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kern="0" dirty="0">
              <a:solidFill>
                <a:prstClr val="white"/>
              </a:solidFill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2824470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5000">
        <p:cut/>
      </p:transition>
    </mc:Choice>
    <mc:Fallback xmlns="">
      <p:transition advClick="0" advTm="5000">
        <p:cut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-1"/>
            <a:ext cx="12192000" cy="63276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kern="0" dirty="0">
              <a:solidFill>
                <a:prstClr val="white"/>
              </a:solidFill>
              <a:sym typeface="Arial"/>
              <a:rtl val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399" y="1591058"/>
            <a:ext cx="10363200" cy="2026645"/>
          </a:xfrm>
        </p:spPr>
        <p:txBody>
          <a:bodyPr anchor="b"/>
          <a:lstStyle>
            <a:lvl1pPr algn="ctr"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3693904"/>
            <a:ext cx="10363200" cy="82572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494949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4890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5000">
        <p:cut/>
      </p:transition>
    </mc:Choice>
    <mc:Fallback xmlns="">
      <p:transition advClick="0" advTm="5000">
        <p:cut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4177" y="0"/>
            <a:ext cx="12206177" cy="6492240"/>
          </a:xfrm>
          <a:prstGeom prst="rect">
            <a:avLst/>
          </a:prstGeom>
          <a:solidFill>
            <a:srgbClr val="52247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kern="0">
              <a:solidFill>
                <a:prstClr val="white">
                  <a:lumMod val="85000"/>
                </a:prstClr>
              </a:solidFill>
              <a:sym typeface="Arial"/>
              <a:rtl val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7309" y="2000253"/>
            <a:ext cx="10363200" cy="1704975"/>
          </a:xfrm>
        </p:spPr>
        <p:txBody>
          <a:bodyPr anchor="ctr"/>
          <a:lstStyle>
            <a:lvl1pPr algn="ctr">
              <a:defRPr sz="4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7309" y="3767141"/>
            <a:ext cx="10363200" cy="12334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bg1">
                    <a:lumMod val="8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357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5000">
        <p:cut/>
      </p:transition>
    </mc:Choice>
    <mc:Fallback xmlns="">
      <p:transition advClick="0" advTm="5000">
        <p:cut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3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" y="0"/>
            <a:ext cx="12192000" cy="63276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82497"/>
            <a:ext cx="10363200" cy="2026645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748946"/>
            <a:ext cx="10363200" cy="82572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4949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4576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4177" y="0"/>
            <a:ext cx="12206177" cy="6492240"/>
          </a:xfrm>
          <a:prstGeom prst="rect">
            <a:avLst/>
          </a:prstGeom>
          <a:solidFill>
            <a:srgbClr val="009DD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kern="0">
              <a:solidFill>
                <a:prstClr val="white">
                  <a:lumMod val="85000"/>
                </a:prstClr>
              </a:solidFill>
              <a:sym typeface="Arial"/>
              <a:rtl val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7309" y="2000253"/>
            <a:ext cx="10363200" cy="1704975"/>
          </a:xfrm>
        </p:spPr>
        <p:txBody>
          <a:bodyPr anchor="ctr"/>
          <a:lstStyle>
            <a:lvl1pPr algn="ctr">
              <a:defRPr sz="4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7309" y="3767141"/>
            <a:ext cx="10363200" cy="12334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bg1">
                    <a:lumMod val="8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0782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5000">
        <p:cut/>
      </p:transition>
    </mc:Choice>
    <mc:Fallback xmlns="">
      <p:transition advClick="0" advTm="5000">
        <p:cut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" y="0"/>
            <a:ext cx="12192000" cy="204825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kern="0" dirty="0">
              <a:solidFill>
                <a:prstClr val="white"/>
              </a:solidFill>
              <a:sym typeface="Arial"/>
              <a:rtl val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512" y="1188720"/>
            <a:ext cx="9516520" cy="3438144"/>
          </a:xfrm>
          <a:solidFill>
            <a:schemeClr val="bg1"/>
          </a:solidFill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400" dirty="0">
                <a:solidFill>
                  <a:srgbClr val="494949"/>
                </a:solidFill>
                <a:ea typeface="+mn-ea"/>
                <a:cs typeface="+mn-cs"/>
              </a:defRPr>
            </a:lvl1pPr>
          </a:lstStyle>
          <a:p>
            <a:pPr lvl="0" algn="ctr">
              <a:spcBef>
                <a:spcPct val="20000"/>
              </a:spcBef>
              <a:buClr>
                <a:srgbClr val="009DDC"/>
              </a:buClr>
              <a:buFont typeface="Arial" pitchFamily="34" charset="0"/>
            </a:pPr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512" y="4891948"/>
            <a:ext cx="9516520" cy="82572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rgbClr val="494949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414293" y="-251459"/>
            <a:ext cx="1986313" cy="45241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799" b="1" kern="0" spc="-51" dirty="0">
                <a:solidFill>
                  <a:prstClr val="white">
                    <a:lumMod val="95000"/>
                  </a:prstClr>
                </a:solidFill>
                <a:latin typeface="Garamond" pitchFamily="18" charset="0"/>
                <a:cs typeface="Arial"/>
                <a:sym typeface="Arial"/>
                <a:rtl val="0"/>
              </a:rPr>
              <a:t>“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5791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5000">
        <p:cut/>
      </p:transition>
    </mc:Choice>
    <mc:Fallback xmlns="">
      <p:transition advClick="0" advTm="5000">
        <p:cut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05056" y="277586"/>
            <a:ext cx="3980544" cy="2757276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5058" y="3111064"/>
            <a:ext cx="3980543" cy="328973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-1" y="274712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1136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5000">
        <p:cut/>
      </p:transition>
    </mc:Choice>
    <mc:Fallback xmlns="">
      <p:transition advClick="0" advTm="5000">
        <p:cut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277586"/>
            <a:ext cx="3980544" cy="2454727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2" y="2808515"/>
            <a:ext cx="3980543" cy="359228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-1" y="274712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6974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5000">
        <p:cut/>
      </p:transition>
    </mc:Choice>
    <mc:Fallback xmlns="">
      <p:transition advClick="0" advTm="5000">
        <p:cut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6400" y="1172585"/>
            <a:ext cx="5588000" cy="49535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2585"/>
            <a:ext cx="5588000" cy="49535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411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5000">
        <p:cut/>
      </p:transition>
    </mc:Choice>
    <mc:Fallback xmlns="">
      <p:transition advClick="0" advTm="5000">
        <p:cut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6400" y="1169341"/>
            <a:ext cx="55901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400" y="1809103"/>
            <a:ext cx="5590117" cy="43170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169341"/>
            <a:ext cx="55922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9103"/>
            <a:ext cx="5592233" cy="43170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-1" y="274712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94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5000">
        <p:cut/>
      </p:transition>
    </mc:Choice>
    <mc:Fallback xmlns="">
      <p:transition advClick="0" advTm="5000">
        <p:cut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2247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-1" y="274712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161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5000">
        <p:cut/>
      </p:transition>
    </mc:Choice>
    <mc:Fallback xmlns="">
      <p:transition advClick="0" advTm="5000">
        <p:cut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406400" y="6484936"/>
            <a:ext cx="10097168" cy="373064"/>
          </a:xfrm>
        </p:spPr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628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5000">
        <p:cut/>
      </p:transition>
    </mc:Choice>
    <mc:Fallback xmlns="">
      <p:transition advClick="0" advTm="5000">
        <p:cut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-72736"/>
            <a:ext cx="12192000" cy="656497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kern="0" dirty="0">
              <a:solidFill>
                <a:prstClr val="white"/>
              </a:solidFill>
              <a:sym typeface="Arial"/>
              <a:rtl val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69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5000">
        <p:cut/>
      </p:transition>
    </mc:Choice>
    <mc:Fallback xmlns="">
      <p:transition advClick="0" advTm="5000">
        <p:cut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Slide">
    <p:bg>
      <p:bgPr>
        <a:pattFill prst="pct60">
          <a:fgClr>
            <a:schemeClr val="bg1">
              <a:lumMod val="95000"/>
            </a:schemeClr>
          </a:fgClr>
          <a:bgClr>
            <a:schemeClr val="bg1">
              <a:lumMod val="8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255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5000">
        <p:cut/>
      </p:transition>
    </mc:Choice>
    <mc:Fallback xmlns="">
      <p:transition advClick="0" advTm="5000">
        <p:cut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1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4178" y="0"/>
            <a:ext cx="12206177" cy="6492240"/>
          </a:xfrm>
          <a:prstGeom prst="rect">
            <a:avLst/>
          </a:prstGeom>
          <a:solidFill>
            <a:srgbClr val="52247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7309" y="2000251"/>
            <a:ext cx="10363200" cy="1704975"/>
          </a:xfrm>
        </p:spPr>
        <p:txBody>
          <a:bodyPr anchor="ctr"/>
          <a:lstStyle>
            <a:lvl1pPr algn="ctr">
              <a:defRPr sz="4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7309" y="3767139"/>
            <a:ext cx="10363200" cy="12334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60388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719073"/>
            <a:ext cx="10363200" cy="1965960"/>
          </a:xfrm>
        </p:spPr>
        <p:txBody>
          <a:bodyPr anchor="b"/>
          <a:lstStyle>
            <a:lvl1pPr algn="ctr"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849626"/>
            <a:ext cx="10363200" cy="82572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4949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784" y="228601"/>
            <a:ext cx="3658433" cy="4522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18237" y="6514555"/>
            <a:ext cx="55555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9DDC"/>
                </a:solidFill>
              </a:rPr>
              <a:t>assessment </a:t>
            </a:r>
            <a:r>
              <a:rPr lang="en-US" sz="1400" dirty="0">
                <a:solidFill>
                  <a:schemeClr val="tx1"/>
                </a:solidFill>
                <a:latin typeface="Arial"/>
                <a:cs typeface="Arial"/>
              </a:rPr>
              <a:t>∙</a:t>
            </a:r>
            <a:r>
              <a:rPr lang="en-US" sz="1400" dirty="0">
                <a:solidFill>
                  <a:srgbClr val="009DDC"/>
                </a:solidFill>
              </a:rPr>
              <a:t> accreditation </a:t>
            </a:r>
            <a:r>
              <a:rPr lang="en-US" sz="1400" dirty="0">
                <a:solidFill>
                  <a:schemeClr val="tx1"/>
                </a:solidFill>
                <a:latin typeface="Arial"/>
                <a:cs typeface="Arial"/>
              </a:rPr>
              <a:t>∙</a:t>
            </a:r>
            <a:r>
              <a:rPr lang="en-US" sz="1400" baseline="0" dirty="0">
                <a:solidFill>
                  <a:srgbClr val="009DDC"/>
                </a:solidFill>
                <a:latin typeface="+mn-lt"/>
                <a:cs typeface="+mn-cs"/>
              </a:rPr>
              <a:t> </a:t>
            </a:r>
            <a:r>
              <a:rPr lang="en-US" sz="1400" dirty="0">
                <a:solidFill>
                  <a:srgbClr val="009DDC"/>
                </a:solidFill>
              </a:rPr>
              <a:t>e-portfolios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47E49-8923-463C-AB9A-635E1D3FC9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9853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_Alternative O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010748"/>
            <a:ext cx="12192000" cy="847253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010747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TextBox 5"/>
          <p:cNvSpPr txBox="1"/>
          <p:nvPr/>
        </p:nvSpPr>
        <p:spPr>
          <a:xfrm>
            <a:off x="2027291" y="6203541"/>
            <a:ext cx="81374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9DDC"/>
                </a:solidFill>
              </a:rPr>
              <a:t>assessment </a:t>
            </a:r>
            <a:r>
              <a:rPr lang="en-US" sz="2400" dirty="0">
                <a:solidFill>
                  <a:schemeClr val="tx1"/>
                </a:solidFill>
                <a:latin typeface="Arial"/>
                <a:cs typeface="Arial"/>
              </a:rPr>
              <a:t>∙</a:t>
            </a:r>
            <a:r>
              <a:rPr lang="en-US" sz="2400" dirty="0">
                <a:solidFill>
                  <a:srgbClr val="009DDC"/>
                </a:solidFill>
              </a:rPr>
              <a:t> accreditation </a:t>
            </a:r>
            <a:r>
              <a:rPr lang="en-US" sz="2400" dirty="0">
                <a:solidFill>
                  <a:schemeClr val="tx1"/>
                </a:solidFill>
                <a:latin typeface="Arial"/>
                <a:cs typeface="Arial"/>
              </a:rPr>
              <a:t>∙</a:t>
            </a:r>
            <a:r>
              <a:rPr lang="en-US" sz="2400" baseline="0" dirty="0">
                <a:solidFill>
                  <a:srgbClr val="009DDC"/>
                </a:solidFill>
                <a:latin typeface="+mn-lt"/>
                <a:cs typeface="+mn-cs"/>
              </a:rPr>
              <a:t> </a:t>
            </a:r>
            <a:r>
              <a:rPr lang="en-US" sz="2400" dirty="0">
                <a:solidFill>
                  <a:srgbClr val="009DDC"/>
                </a:solidFill>
              </a:rPr>
              <a:t>e-portfolios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864" y="1795998"/>
            <a:ext cx="3746269" cy="3142210"/>
          </a:xfrm>
          <a:prstGeom prst="rect">
            <a:avLst/>
          </a:prstGeom>
        </p:spPr>
      </p:pic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406400" y="91441"/>
            <a:ext cx="11379200" cy="741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2105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12192000" cy="63276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380745"/>
            <a:ext cx="10363200" cy="2026645"/>
          </a:xfrm>
        </p:spPr>
        <p:txBody>
          <a:bodyPr anchor="b"/>
          <a:lstStyle>
            <a:lvl1pPr algn="ctr"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47194"/>
            <a:ext cx="10363200" cy="82572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4949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" y="6515415"/>
            <a:ext cx="6096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47E49-8923-463C-AB9A-635E1D3FC9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53095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12192000" cy="15179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682496"/>
            <a:ext cx="6388608" cy="3264408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7304769" y="2498602"/>
            <a:ext cx="4284388" cy="1860796"/>
            <a:chOff x="5478576" y="2407162"/>
            <a:chExt cx="3213291" cy="186079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914"/>
            <a:stretch/>
          </p:blipFill>
          <p:spPr>
            <a:xfrm>
              <a:off x="5522036" y="2407162"/>
              <a:ext cx="889254" cy="922706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95" b="26159"/>
            <a:stretch/>
          </p:blipFill>
          <p:spPr>
            <a:xfrm>
              <a:off x="6612540" y="2415816"/>
              <a:ext cx="889254" cy="827769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504"/>
            <a:stretch/>
          </p:blipFill>
          <p:spPr>
            <a:xfrm>
              <a:off x="6524942" y="3426434"/>
              <a:ext cx="1062990" cy="777651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831"/>
            <a:stretch/>
          </p:blipFill>
          <p:spPr>
            <a:xfrm>
              <a:off x="7628877" y="2415816"/>
              <a:ext cx="1062990" cy="905399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13" r="6978" b="25831"/>
            <a:stretch/>
          </p:blipFill>
          <p:spPr>
            <a:xfrm>
              <a:off x="5478576" y="3362559"/>
              <a:ext cx="873873" cy="905399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29" t="6320" r="12806" b="25871"/>
            <a:stretch/>
          </p:blipFill>
          <p:spPr>
            <a:xfrm>
              <a:off x="7772035" y="3401380"/>
              <a:ext cx="776674" cy="827761"/>
            </a:xfrm>
            <a:prstGeom prst="rect">
              <a:avLst/>
            </a:prstGeom>
          </p:spPr>
        </p:pic>
      </p:grp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" y="6515415"/>
            <a:ext cx="6096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47E49-8923-463C-AB9A-635E1D3FC9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89401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12192000" cy="204825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512" y="1188720"/>
            <a:ext cx="9516520" cy="3438144"/>
          </a:xfrm>
          <a:solidFill>
            <a:schemeClr val="bg1"/>
          </a:solidFill>
          <a:effectLst>
            <a:outerShdw blurRad="88900" dist="88900" dir="2700000" sx="101000" sy="101000" algn="tl" rotWithShape="0">
              <a:prstClr val="black">
                <a:alpha val="5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400" dirty="0">
                <a:solidFill>
                  <a:srgbClr val="494949"/>
                </a:solidFill>
                <a:ea typeface="+mn-ea"/>
                <a:cs typeface="+mn-cs"/>
              </a:defRPr>
            </a:lvl1pPr>
          </a:lstStyle>
          <a:p>
            <a:pPr lvl="0" algn="ctr">
              <a:spcBef>
                <a:spcPct val="20000"/>
              </a:spcBef>
              <a:buClr>
                <a:srgbClr val="009DDC"/>
              </a:buClr>
              <a:buFont typeface="Arial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512" y="4891946"/>
            <a:ext cx="9516520" cy="951071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rgbClr val="4949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" y="6515415"/>
            <a:ext cx="6096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47E49-8923-463C-AB9A-635E1D3FC9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98717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91440"/>
            <a:ext cx="11379200" cy="8229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1051560"/>
            <a:ext cx="11379200" cy="5349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" y="6515415"/>
            <a:ext cx="6096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47E49-8923-463C-AB9A-635E1D3FC9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52983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91440"/>
            <a:ext cx="11379200" cy="822960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1051560"/>
            <a:ext cx="11379200" cy="53492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" y="6515415"/>
            <a:ext cx="6096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47E49-8923-463C-AB9A-635E1D3FC9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54253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4178" y="0"/>
            <a:ext cx="12206177" cy="6492240"/>
          </a:xfrm>
          <a:prstGeom prst="rect">
            <a:avLst/>
          </a:prstGeom>
          <a:solidFill>
            <a:srgbClr val="52247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7309" y="2000251"/>
            <a:ext cx="10363200" cy="1704975"/>
          </a:xfrm>
        </p:spPr>
        <p:txBody>
          <a:bodyPr anchor="ctr"/>
          <a:lstStyle>
            <a:lvl1pPr algn="ctr">
              <a:defRPr sz="4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7309" y="3767139"/>
            <a:ext cx="10363200" cy="12334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" y="6515415"/>
            <a:ext cx="6096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47E49-8923-463C-AB9A-635E1D3FC9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97824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4178" y="0"/>
            <a:ext cx="12206177" cy="6492240"/>
          </a:xfrm>
          <a:prstGeom prst="rect">
            <a:avLst/>
          </a:prstGeom>
          <a:solidFill>
            <a:srgbClr val="009DD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7309" y="2000251"/>
            <a:ext cx="10363200" cy="1704975"/>
          </a:xfrm>
        </p:spPr>
        <p:txBody>
          <a:bodyPr anchor="ctr"/>
          <a:lstStyle>
            <a:lvl1pPr algn="ctr">
              <a:defRPr sz="4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7309" y="3767139"/>
            <a:ext cx="10363200" cy="12334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" y="6515415"/>
            <a:ext cx="6096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47E49-8923-463C-AB9A-635E1D3FC9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30146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6400" y="1172585"/>
            <a:ext cx="5588000" cy="49535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2585"/>
            <a:ext cx="5588000" cy="49535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" y="6515415"/>
            <a:ext cx="6096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47E49-8923-463C-AB9A-635E1D3FC9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8242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2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4178" y="0"/>
            <a:ext cx="12206177" cy="6492240"/>
          </a:xfrm>
          <a:prstGeom prst="rect">
            <a:avLst/>
          </a:prstGeom>
          <a:solidFill>
            <a:srgbClr val="009DD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7309" y="2000251"/>
            <a:ext cx="10363200" cy="1704975"/>
          </a:xfrm>
        </p:spPr>
        <p:txBody>
          <a:bodyPr anchor="ctr"/>
          <a:lstStyle>
            <a:lvl1pPr algn="ctr">
              <a:defRPr sz="4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7309" y="3767139"/>
            <a:ext cx="10363200" cy="12334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1268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6400" y="1169341"/>
            <a:ext cx="55901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400" y="1809103"/>
            <a:ext cx="5590117" cy="43170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169341"/>
            <a:ext cx="55922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809103"/>
            <a:ext cx="5592233" cy="43170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01600" y="6515415"/>
            <a:ext cx="6096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47E49-8923-463C-AB9A-635E1D3FC9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19906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2247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" y="6515415"/>
            <a:ext cx="6096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47E49-8923-463C-AB9A-635E1D3FC9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57287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41155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3" name="Rectangle 2"/>
          <p:cNvSpPr/>
          <p:nvPr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" y="6515415"/>
            <a:ext cx="6096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47E49-8923-463C-AB9A-635E1D3FC9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97285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6883" y="5241678"/>
            <a:ext cx="8798236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96883" y="1053853"/>
            <a:ext cx="8798236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96883" y="5808416"/>
            <a:ext cx="8798236" cy="54936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06400" y="91440"/>
            <a:ext cx="11379200" cy="82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52247F"/>
                </a:solidFill>
                <a:latin typeface="+mn-lt"/>
                <a:ea typeface="+mj-ea"/>
                <a:cs typeface="Arial" pitchFamily="34" charset="0"/>
              </a:defRPr>
            </a:lvl1pPr>
          </a:lstStyle>
          <a:p>
            <a:r>
              <a:rPr lang="en-US" sz="3600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" y="6515415"/>
            <a:ext cx="6096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47E49-8923-463C-AB9A-635E1D3FC9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23457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" y="6515415"/>
            <a:ext cx="6096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47E49-8923-463C-AB9A-635E1D3FC9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39433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Slide">
    <p:bg>
      <p:bgPr>
        <a:pattFill prst="pct60">
          <a:fgClr>
            <a:schemeClr val="bg1">
              <a:lumMod val="95000"/>
            </a:schemeClr>
          </a:fgClr>
          <a:bgClr>
            <a:schemeClr val="bg1">
              <a:lumMod val="8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3843174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2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" y="0"/>
            <a:ext cx="12192000" cy="63276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856968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" y="0"/>
            <a:ext cx="12192000" cy="63276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071184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vider">
    <p:bg>
      <p:bgPr>
        <a:solidFill>
          <a:srgbClr val="5224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sosceles Triangle 4"/>
          <p:cNvSpPr/>
          <p:nvPr userDrawn="1"/>
        </p:nvSpPr>
        <p:spPr>
          <a:xfrm rot="16200000">
            <a:off x="9938363" y="5067819"/>
            <a:ext cx="3475973" cy="1031315"/>
          </a:xfrm>
          <a:prstGeom prst="triangle">
            <a:avLst/>
          </a:prstGeom>
          <a:solidFill>
            <a:srgbClr val="009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Isosceles Triangle 5"/>
          <p:cNvSpPr/>
          <p:nvPr userDrawn="1"/>
        </p:nvSpPr>
        <p:spPr>
          <a:xfrm>
            <a:off x="4137765" y="5570952"/>
            <a:ext cx="8054236" cy="1737987"/>
          </a:xfrm>
          <a:prstGeom prst="triangle">
            <a:avLst>
              <a:gd name="adj" fmla="val 873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580455" y="2403005"/>
            <a:ext cx="11095892" cy="579755"/>
          </a:xfrm>
        </p:spPr>
        <p:txBody>
          <a:bodyPr>
            <a:noAutofit/>
          </a:bodyPr>
          <a:lstStyle>
            <a:lvl1pPr>
              <a:defRPr sz="45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0589202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123" y="365125"/>
            <a:ext cx="11095892" cy="66753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52247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123" y="1700194"/>
            <a:ext cx="11095892" cy="4594001"/>
          </a:xfr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7B816-80F6-48A4-A8F6-D3D712B09E19}" type="datetimeFigureOut">
              <a:rPr lang="en-US" smtClean="0"/>
              <a:t>7/10/2017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5007B-D56F-49B2-861E-0B21BCE25FF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44389" y="1032661"/>
            <a:ext cx="11096625" cy="396875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14720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" y="0"/>
            <a:ext cx="12192000" cy="15179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682496"/>
            <a:ext cx="6388608" cy="3264408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>
            <a:grpSpLocks noChangeAspect="1"/>
          </p:cNvGrpSpPr>
          <p:nvPr userDrawn="1"/>
        </p:nvGrpSpPr>
        <p:grpSpPr>
          <a:xfrm>
            <a:off x="7853410" y="2372037"/>
            <a:ext cx="3506665" cy="1885326"/>
            <a:chOff x="5478576" y="2407162"/>
            <a:chExt cx="3213291" cy="1860796"/>
          </a:xfrm>
        </p:grpSpPr>
        <p:pic>
          <p:nvPicPr>
            <p:cNvPr id="17" name="Picture 16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914"/>
            <a:stretch/>
          </p:blipFill>
          <p:spPr>
            <a:xfrm>
              <a:off x="5522036" y="2407162"/>
              <a:ext cx="889254" cy="922706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95" b="26159"/>
            <a:stretch/>
          </p:blipFill>
          <p:spPr>
            <a:xfrm>
              <a:off x="6612540" y="2415816"/>
              <a:ext cx="889254" cy="827769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504"/>
            <a:stretch/>
          </p:blipFill>
          <p:spPr>
            <a:xfrm>
              <a:off x="6524942" y="3426434"/>
              <a:ext cx="1062990" cy="777651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831"/>
            <a:stretch/>
          </p:blipFill>
          <p:spPr>
            <a:xfrm>
              <a:off x="7628877" y="2415816"/>
              <a:ext cx="1062990" cy="905399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13" r="6978" b="25831"/>
            <a:stretch/>
          </p:blipFill>
          <p:spPr>
            <a:xfrm>
              <a:off x="5478576" y="3362559"/>
              <a:ext cx="873873" cy="905399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 userDrawn="1"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29" t="6320" r="12806" b="25871"/>
            <a:stretch/>
          </p:blipFill>
          <p:spPr>
            <a:xfrm>
              <a:off x="7772035" y="3401380"/>
              <a:ext cx="776674" cy="8277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37465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Main Theme -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399" y="2614411"/>
            <a:ext cx="10363200" cy="1543564"/>
          </a:xfrm>
        </p:spPr>
        <p:txBody>
          <a:bodyPr anchor="b"/>
          <a:lstStyle>
            <a:lvl1pPr algn="l">
              <a:defRPr sz="4400" b="0">
                <a:solidFill>
                  <a:srgbClr val="009DDC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4234176"/>
            <a:ext cx="10363200" cy="825729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494949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98" y="327340"/>
            <a:ext cx="5242571" cy="62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95469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Main Theme -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399" y="2614411"/>
            <a:ext cx="10363200" cy="1543564"/>
          </a:xfrm>
        </p:spPr>
        <p:txBody>
          <a:bodyPr anchor="b"/>
          <a:lstStyle>
            <a:lvl1pPr algn="l">
              <a:defRPr sz="4400" b="0">
                <a:solidFill>
                  <a:srgbClr val="009DD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4234176"/>
            <a:ext cx="10363200" cy="825729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494949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91883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heme -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9DD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85800" y="1280160"/>
            <a:ext cx="10835640" cy="4937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1497C5-6CC1-4645-9833-A5BCA867C1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40650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heme - Screensho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9DD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85800" y="1371600"/>
            <a:ext cx="4572000" cy="4800600"/>
          </a:xfrm>
        </p:spPr>
        <p:txBody>
          <a:bodyPr vert="horz" lIns="0" tIns="45720" rIns="0" bIns="45720" rtlCol="0" anchor="ctr">
            <a:normAutofit/>
          </a:bodyPr>
          <a:lstStyle>
            <a:lvl1pPr>
              <a:defRPr lang="en-US" sz="3200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marL="0" lvl="0" indent="0">
              <a:spcBef>
                <a:spcPts val="10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5409282" y="1371600"/>
            <a:ext cx="6781131" cy="5486400"/>
          </a:xfrm>
          <a:ln>
            <a:solidFill>
              <a:schemeClr val="bg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61497C5-6CC1-4645-9833-A5BCA867C1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21175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heme - Screensho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9DD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85801" y="1419726"/>
            <a:ext cx="5775158" cy="4752474"/>
          </a:xfrm>
          <a:ln>
            <a:solidFill>
              <a:schemeClr val="bg2"/>
            </a:solidFill>
          </a:ln>
        </p:spPr>
        <p:txBody>
          <a:bodyPr anchor="t"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61497C5-6CC1-4645-9833-A5BCA867C1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6616612" y="1419225"/>
            <a:ext cx="4904828" cy="1023938"/>
          </a:xfrm>
        </p:spPr>
        <p:txBody>
          <a:bodyPr>
            <a:norm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349250" indent="0">
              <a:buNone/>
              <a:defRPr/>
            </a:lvl2pPr>
          </a:lstStyle>
          <a:p>
            <a:pPr lvl="0"/>
            <a:r>
              <a:rPr lang="en-US" dirty="0"/>
              <a:t>Add heading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617368" y="2551113"/>
            <a:ext cx="4904707" cy="3621087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Add supporting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4532479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Main Theme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371600"/>
            <a:ext cx="5193792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9360" y="1371600"/>
            <a:ext cx="521208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497C5-6CC1-4645-9833-A5BCA867C1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10973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heme - 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65125"/>
            <a:ext cx="10835640" cy="667534"/>
          </a:xfrm>
        </p:spPr>
        <p:txBody>
          <a:bodyPr anchor="t">
            <a:normAutofit/>
          </a:bodyPr>
          <a:lstStyle>
            <a:lvl1pPr>
              <a:defRPr sz="3600" b="0">
                <a:solidFill>
                  <a:srgbClr val="009DDC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85800" y="1032659"/>
            <a:ext cx="10835640" cy="1097280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61497C5-6CC1-4645-9833-A5BCA867C1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685800" y="2357437"/>
            <a:ext cx="4957763" cy="34538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4"/>
          <p:cNvSpPr>
            <a:spLocks noGrp="1"/>
          </p:cNvSpPr>
          <p:nvPr>
            <p:ph sz="quarter" idx="16"/>
          </p:nvPr>
        </p:nvSpPr>
        <p:spPr>
          <a:xfrm>
            <a:off x="6563677" y="2357436"/>
            <a:ext cx="4957763" cy="34538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6684832"/>
      </p:ext>
    </p:extLst>
  </p:cSld>
  <p:clrMapOvr>
    <a:masterClrMapping/>
  </p:clrMapOvr>
  <p:transition spd="slow" advClick="0" advTm="5000">
    <p:push dir="u"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Main Theme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65760"/>
            <a:ext cx="10817352" cy="80358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195099"/>
            <a:ext cx="5193792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834860"/>
            <a:ext cx="5193792" cy="44287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9360" y="1195099"/>
            <a:ext cx="5193792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09360" y="1834860"/>
            <a:ext cx="5193792" cy="44287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497C5-6CC1-4645-9833-A5BCA867C1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998968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heme -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65125"/>
            <a:ext cx="10835640" cy="667534"/>
          </a:xfrm>
        </p:spPr>
        <p:txBody>
          <a:bodyPr anchor="t">
            <a:normAutofit/>
          </a:bodyPr>
          <a:lstStyle>
            <a:lvl1pPr>
              <a:defRPr sz="3600" b="0">
                <a:solidFill>
                  <a:srgbClr val="009DDC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85800" y="1032659"/>
            <a:ext cx="10835640" cy="1097280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61497C5-6CC1-4645-9833-A5BCA867C1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4"/>
          <p:cNvSpPr>
            <a:spLocks noGrp="1"/>
          </p:cNvSpPr>
          <p:nvPr>
            <p:ph sz="quarter" idx="17"/>
          </p:nvPr>
        </p:nvSpPr>
        <p:spPr>
          <a:xfrm>
            <a:off x="4328962" y="2357436"/>
            <a:ext cx="3549316" cy="345381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4"/>
          <p:cNvSpPr>
            <a:spLocks noGrp="1"/>
          </p:cNvSpPr>
          <p:nvPr>
            <p:ph sz="quarter" idx="18"/>
          </p:nvPr>
        </p:nvSpPr>
        <p:spPr>
          <a:xfrm>
            <a:off x="7972123" y="2357435"/>
            <a:ext cx="3549316" cy="34538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4"/>
          <p:cNvSpPr>
            <a:spLocks noGrp="1"/>
          </p:cNvSpPr>
          <p:nvPr>
            <p:ph sz="quarter" idx="19"/>
          </p:nvPr>
        </p:nvSpPr>
        <p:spPr>
          <a:xfrm>
            <a:off x="685800" y="2357434"/>
            <a:ext cx="3549316" cy="345381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0636952"/>
      </p:ext>
    </p:extLst>
  </p:cSld>
  <p:clrMapOvr>
    <a:masterClrMapping/>
  </p:clrMapOvr>
  <p:transition spd="slow" advClick="0" advTm="5000">
    <p:push dir="u"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heme - Three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65125"/>
            <a:ext cx="10835640" cy="667534"/>
          </a:xfrm>
        </p:spPr>
        <p:txBody>
          <a:bodyPr anchor="t">
            <a:normAutofit/>
          </a:bodyPr>
          <a:lstStyle>
            <a:lvl1pPr>
              <a:defRPr sz="3600" b="0">
                <a:solidFill>
                  <a:srgbClr val="009DDC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85800" y="1032659"/>
            <a:ext cx="10835640" cy="760046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61497C5-6CC1-4645-9833-A5BCA867C1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4"/>
          <p:cNvSpPr>
            <a:spLocks noGrp="1"/>
          </p:cNvSpPr>
          <p:nvPr>
            <p:ph sz="quarter" idx="17" hasCustomPrompt="1"/>
          </p:nvPr>
        </p:nvSpPr>
        <p:spPr>
          <a:xfrm>
            <a:off x="4328963" y="1913848"/>
            <a:ext cx="3549316" cy="232284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1" name="Content Placeholder 4"/>
          <p:cNvSpPr>
            <a:spLocks noGrp="1"/>
          </p:cNvSpPr>
          <p:nvPr>
            <p:ph sz="quarter" idx="18" hasCustomPrompt="1"/>
          </p:nvPr>
        </p:nvSpPr>
        <p:spPr>
          <a:xfrm>
            <a:off x="7972124" y="1913848"/>
            <a:ext cx="3549316" cy="232284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2" name="Content Placeholder 4"/>
          <p:cNvSpPr>
            <a:spLocks noGrp="1"/>
          </p:cNvSpPr>
          <p:nvPr>
            <p:ph sz="quarter" idx="19" hasCustomPrompt="1"/>
          </p:nvPr>
        </p:nvSpPr>
        <p:spPr>
          <a:xfrm>
            <a:off x="685801" y="1913848"/>
            <a:ext cx="3549316" cy="232284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349250" indent="0">
              <a:buNone/>
              <a:defRPr/>
            </a:lvl2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467" y="4288058"/>
            <a:ext cx="3549650" cy="54623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Add Headline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685467" y="4895718"/>
            <a:ext cx="3549650" cy="1301750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8628" y="4278878"/>
            <a:ext cx="3549650" cy="5554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Add Headline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328963" y="4909456"/>
            <a:ext cx="3549650" cy="1288011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7971790" y="4288056"/>
            <a:ext cx="3549650" cy="546231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Add Headline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5" hasCustomPrompt="1"/>
          </p:nvPr>
        </p:nvSpPr>
        <p:spPr>
          <a:xfrm>
            <a:off x="7971790" y="4895718"/>
            <a:ext cx="3549650" cy="1301750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US" dirty="0"/>
              <a:t>Add text</a:t>
            </a:r>
          </a:p>
        </p:txBody>
      </p:sp>
    </p:spTree>
    <p:extLst>
      <p:ext uri="{BB962C8B-B14F-4D97-AF65-F5344CB8AC3E}">
        <p14:creationId xmlns:p14="http://schemas.microsoft.com/office/powerpoint/2010/main" val="1027761623"/>
      </p:ext>
    </p:extLst>
  </p:cSld>
  <p:clrMapOvr>
    <a:masterClrMapping/>
  </p:clrMapOvr>
  <p:transition spd="slow" advClick="0" advTm="5000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Slide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" y="0"/>
            <a:ext cx="12192000" cy="204825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512" y="4891946"/>
            <a:ext cx="9516520" cy="82572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414291" y="-251460"/>
            <a:ext cx="1986441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800" b="1" kern="0" spc="-50" dirty="0">
                <a:solidFill>
                  <a:srgbClr val="E4E4E4"/>
                </a:solidFill>
                <a:latin typeface="Garamond" pitchFamily="18" charset="0"/>
              </a:rPr>
              <a:t>“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512" y="1188720"/>
            <a:ext cx="9516520" cy="3438144"/>
          </a:xfr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400" dirty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  <a:cs typeface="+mn-cs"/>
              </a:defRPr>
            </a:lvl1pPr>
          </a:lstStyle>
          <a:p>
            <a:pPr lvl="0" algn="ctr">
              <a:spcBef>
                <a:spcPct val="20000"/>
              </a:spcBef>
              <a:buClr>
                <a:srgbClr val="009DDC"/>
              </a:buClr>
              <a:buFont typeface="Arial" pitchFamily="34" charset="0"/>
            </a:pPr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8163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heme - Three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65125"/>
            <a:ext cx="10835640" cy="667534"/>
          </a:xfrm>
        </p:spPr>
        <p:txBody>
          <a:bodyPr anchor="t">
            <a:normAutofit/>
          </a:bodyPr>
          <a:lstStyle>
            <a:lvl1pPr>
              <a:defRPr sz="3600" b="0">
                <a:solidFill>
                  <a:srgbClr val="009DDC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85800" y="1032659"/>
            <a:ext cx="10835640" cy="675825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61497C5-6CC1-4645-9833-A5BCA867C1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467" y="4155705"/>
            <a:ext cx="3549650" cy="546231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Add Headline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685466" y="4778177"/>
            <a:ext cx="3549650" cy="1301750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8628" y="4155704"/>
            <a:ext cx="3549650" cy="537053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Add Headline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328963" y="4763366"/>
            <a:ext cx="3549650" cy="1301750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7971790" y="4155704"/>
            <a:ext cx="3549650" cy="546231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Add Headline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5" hasCustomPrompt="1"/>
          </p:nvPr>
        </p:nvSpPr>
        <p:spPr>
          <a:xfrm>
            <a:off x="7971790" y="4763366"/>
            <a:ext cx="3549650" cy="1301750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6" hasCustomPrompt="1"/>
          </p:nvPr>
        </p:nvSpPr>
        <p:spPr>
          <a:xfrm>
            <a:off x="685467" y="1779094"/>
            <a:ext cx="10835972" cy="976138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4" name="Oval 3"/>
          <p:cNvSpPr/>
          <p:nvPr userDrawn="1"/>
        </p:nvSpPr>
        <p:spPr>
          <a:xfrm>
            <a:off x="1870744" y="2900369"/>
            <a:ext cx="1179095" cy="11790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 userDrawn="1"/>
        </p:nvSpPr>
        <p:spPr>
          <a:xfrm>
            <a:off x="5513905" y="2900368"/>
            <a:ext cx="1179095" cy="117909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 userDrawn="1"/>
        </p:nvSpPr>
        <p:spPr>
          <a:xfrm>
            <a:off x="9157067" y="2894738"/>
            <a:ext cx="1179095" cy="117909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769311"/>
      </p:ext>
    </p:extLst>
  </p:cSld>
  <p:clrMapOvr>
    <a:masterClrMapping/>
  </p:clrMapOvr>
  <p:transition spd="slow" advClick="0" advTm="5000">
    <p:push dir="u"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heme -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465612" y="-629752"/>
            <a:ext cx="2815194" cy="77867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0" b="0" i="0" u="none" strike="noStrike" kern="0" cap="none" spc="0" normalizeH="0" baseline="0" noProof="0" dirty="0">
                <a:ln>
                  <a:noFill/>
                </a:ln>
                <a:solidFill>
                  <a:srgbClr val="9298A1">
                    <a:alpha val="10000"/>
                  </a:srgbClr>
                </a:solidFill>
                <a:effectLst/>
                <a:uLnTx/>
                <a:uFillTx/>
                <a:latin typeface="Georgia" panose="02040502050405020303" pitchFamily="18" charset="0"/>
              </a:rPr>
              <a:t>“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789904" y="1377591"/>
            <a:ext cx="10363199" cy="3593783"/>
          </a:xfrm>
        </p:spPr>
        <p:txBody>
          <a:bodyPr anchor="ctr"/>
          <a:lstStyle>
            <a:lvl1pPr>
              <a:defRPr lang="en-US" sz="3600" kern="12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349250" indent="0">
              <a:buNone/>
              <a:defRPr/>
            </a:lvl2pPr>
          </a:lstStyle>
          <a:p>
            <a:pPr marL="0" lvl="0" indent="0" algn="ctr" defTabSz="914377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 3" panose="05040102010807070707" pitchFamily="18" charset="2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789904" y="5241851"/>
            <a:ext cx="10363200" cy="812831"/>
          </a:xfrm>
        </p:spPr>
        <p:txBody>
          <a:bodyPr anchor="ctr">
            <a:normAutofit/>
          </a:bodyPr>
          <a:lstStyle>
            <a:lvl1pPr marL="339725" indent="-339725" algn="r">
              <a:buFont typeface="Wingdings 3" panose="05040102010807070707" pitchFamily="18" charset="2"/>
              <a:buChar char=""/>
              <a:defRPr lang="en-US" sz="2800" kern="1200" dirty="0">
                <a:solidFill>
                  <a:srgbClr val="494949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TextBox 14"/>
          <p:cNvSpPr txBox="1"/>
          <p:nvPr userDrawn="1"/>
        </p:nvSpPr>
        <p:spPr>
          <a:xfrm flipV="1">
            <a:off x="8687958" y="-854319"/>
            <a:ext cx="2815194" cy="77867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0" b="0" i="0" u="none" strike="noStrike" kern="0" cap="none" spc="0" normalizeH="0" baseline="0" noProof="0" dirty="0">
                <a:ln>
                  <a:noFill/>
                </a:ln>
                <a:solidFill>
                  <a:srgbClr val="9298A1">
                    <a:alpha val="10000"/>
                  </a:srgbClr>
                </a:solidFill>
                <a:effectLst/>
                <a:uLnTx/>
                <a:uFillTx/>
                <a:latin typeface="Georgia" panose="02040502050405020303" pitchFamily="18" charset="0"/>
              </a:rPr>
              <a:t>“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61497C5-6CC1-4645-9833-A5BCA867C1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36894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heme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65125"/>
            <a:ext cx="10835640" cy="667534"/>
          </a:xfrm>
        </p:spPr>
        <p:txBody>
          <a:bodyPr anchor="t">
            <a:normAutofit/>
          </a:bodyPr>
          <a:lstStyle>
            <a:lvl1pPr>
              <a:defRPr sz="3600" b="0">
                <a:solidFill>
                  <a:srgbClr val="009DDC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85800" y="1032659"/>
            <a:ext cx="10835640" cy="1097280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61497C5-6CC1-4645-9833-A5BCA867C1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975518"/>
      </p:ext>
    </p:extLst>
  </p:cSld>
  <p:clrMapOvr>
    <a:masterClrMapping/>
  </p:clrMapOvr>
  <p:transition spd="slow" advClick="0" advTm="5000">
    <p:push dir="u"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heme - Title Only 2">
    <p:bg>
      <p:bgPr>
        <a:blipFill dpi="0" rotWithShape="1">
          <a:blip r:embed="rId2">
            <a:alphaModFix amt="1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65125"/>
            <a:ext cx="10835640" cy="667534"/>
          </a:xfrm>
        </p:spPr>
        <p:txBody>
          <a:bodyPr anchor="t">
            <a:normAutofit/>
          </a:bodyPr>
          <a:lstStyle>
            <a:lvl1pPr>
              <a:defRPr sz="3600" b="0">
                <a:solidFill>
                  <a:srgbClr val="009DD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85800" y="1032658"/>
            <a:ext cx="10835640" cy="1097280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61497C5-6CC1-4645-9833-A5BCA867C1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164247"/>
      </p:ext>
    </p:extLst>
  </p:cSld>
  <p:clrMapOvr>
    <a:masterClrMapping/>
  </p:clrMapOvr>
  <p:transition spd="slow" advClick="0" advTm="5000">
    <p:push dir="u"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Main Theme -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399" y="2614411"/>
            <a:ext cx="10363200" cy="1543564"/>
          </a:xfrm>
        </p:spPr>
        <p:txBody>
          <a:bodyPr anchor="b"/>
          <a:lstStyle>
            <a:lvl1pPr algn="l">
              <a:defRPr sz="4400" b="0">
                <a:solidFill>
                  <a:srgbClr val="009DDC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4234176"/>
            <a:ext cx="10363200" cy="825729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494949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98" y="327340"/>
            <a:ext cx="5242571" cy="62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420712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Main Theme -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399" y="2614411"/>
            <a:ext cx="10363200" cy="1543564"/>
          </a:xfrm>
        </p:spPr>
        <p:txBody>
          <a:bodyPr anchor="b"/>
          <a:lstStyle>
            <a:lvl1pPr algn="l">
              <a:defRPr sz="4400" b="0">
                <a:solidFill>
                  <a:srgbClr val="009DD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4234176"/>
            <a:ext cx="10363200" cy="825729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494949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821691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in Theme -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9DD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85800" y="1280160"/>
            <a:ext cx="10835640" cy="4937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1497C5-6CC1-4645-9833-A5BCA867C1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61384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in Theme - Screen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9DD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85800" y="1371600"/>
            <a:ext cx="4572000" cy="4800600"/>
          </a:xfrm>
        </p:spPr>
        <p:txBody>
          <a:bodyPr vert="horz" lIns="0" tIns="45720" rIns="0" bIns="45720" rtlCol="0" anchor="ctr">
            <a:normAutofit/>
          </a:bodyPr>
          <a:lstStyle>
            <a:lvl1pPr>
              <a:defRPr lang="en-US" sz="3200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marL="0" lvl="0" indent="0">
              <a:spcBef>
                <a:spcPts val="10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5409282" y="1371600"/>
            <a:ext cx="6781131" cy="5486400"/>
          </a:xfrm>
          <a:ln>
            <a:solidFill>
              <a:schemeClr val="bg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61497C5-6CC1-4645-9833-A5BCA867C1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329091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in Theme - Screensho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9DD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85801" y="1419726"/>
            <a:ext cx="5775158" cy="4752474"/>
          </a:xfrm>
          <a:ln>
            <a:solidFill>
              <a:schemeClr val="bg2"/>
            </a:solidFill>
          </a:ln>
        </p:spPr>
        <p:txBody>
          <a:bodyPr anchor="t"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61497C5-6CC1-4645-9833-A5BCA867C1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6604580" y="1419225"/>
            <a:ext cx="4916859" cy="1023938"/>
          </a:xfrm>
        </p:spPr>
        <p:txBody>
          <a:bodyPr>
            <a:norm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349250" indent="0">
              <a:buNone/>
              <a:defRPr/>
            </a:lvl2pPr>
          </a:lstStyle>
          <a:p>
            <a:pPr lvl="0"/>
            <a:r>
              <a:rPr lang="en-US" dirty="0"/>
              <a:t>Add heading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605337" y="2551113"/>
            <a:ext cx="4916738" cy="3621087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Add supporting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88311446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Main Theme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371600"/>
            <a:ext cx="5193792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9360" y="1371600"/>
            <a:ext cx="521208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497C5-6CC1-4645-9833-A5BCA867C1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547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671" y="53788"/>
            <a:ext cx="10983558" cy="8229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1671" y="1051560"/>
            <a:ext cx="10983558" cy="53492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376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in Theme - 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65125"/>
            <a:ext cx="10835640" cy="667534"/>
          </a:xfrm>
        </p:spPr>
        <p:txBody>
          <a:bodyPr anchor="t">
            <a:normAutofit/>
          </a:bodyPr>
          <a:lstStyle>
            <a:lvl1pPr>
              <a:defRPr sz="3600" b="0">
                <a:solidFill>
                  <a:srgbClr val="009DDC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85800" y="1032659"/>
            <a:ext cx="10835640" cy="1097280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61497C5-6CC1-4645-9833-A5BCA867C1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685800" y="2357437"/>
            <a:ext cx="4957763" cy="34538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4"/>
          <p:cNvSpPr>
            <a:spLocks noGrp="1"/>
          </p:cNvSpPr>
          <p:nvPr>
            <p:ph sz="quarter" idx="16"/>
          </p:nvPr>
        </p:nvSpPr>
        <p:spPr>
          <a:xfrm>
            <a:off x="6563677" y="2357436"/>
            <a:ext cx="4957763" cy="34538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12233173"/>
      </p:ext>
    </p:extLst>
  </p:cSld>
  <p:clrMapOvr>
    <a:masterClrMapping/>
  </p:clrMapOvr>
  <p:transition spd="slow" advClick="0" advTm="5000">
    <p:push dir="u"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Main Theme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65760"/>
            <a:ext cx="10817352" cy="80358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195099"/>
            <a:ext cx="5193792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834860"/>
            <a:ext cx="5193792" cy="44287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9360" y="1195099"/>
            <a:ext cx="5193792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09360" y="1834860"/>
            <a:ext cx="5193792" cy="44287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497C5-6CC1-4645-9833-A5BCA867C1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958353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in Theme -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65125"/>
            <a:ext cx="10835640" cy="667534"/>
          </a:xfrm>
        </p:spPr>
        <p:txBody>
          <a:bodyPr anchor="t">
            <a:normAutofit/>
          </a:bodyPr>
          <a:lstStyle>
            <a:lvl1pPr>
              <a:defRPr sz="3600" b="0">
                <a:solidFill>
                  <a:srgbClr val="009DDC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85800" y="1032659"/>
            <a:ext cx="10835640" cy="1097280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61497C5-6CC1-4645-9833-A5BCA867C1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4"/>
          <p:cNvSpPr>
            <a:spLocks noGrp="1"/>
          </p:cNvSpPr>
          <p:nvPr>
            <p:ph sz="quarter" idx="17"/>
          </p:nvPr>
        </p:nvSpPr>
        <p:spPr>
          <a:xfrm>
            <a:off x="4328962" y="2357436"/>
            <a:ext cx="3549316" cy="345381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4"/>
          <p:cNvSpPr>
            <a:spLocks noGrp="1"/>
          </p:cNvSpPr>
          <p:nvPr>
            <p:ph sz="quarter" idx="18"/>
          </p:nvPr>
        </p:nvSpPr>
        <p:spPr>
          <a:xfrm>
            <a:off x="7972123" y="2357435"/>
            <a:ext cx="3549316" cy="34538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4"/>
          <p:cNvSpPr>
            <a:spLocks noGrp="1"/>
          </p:cNvSpPr>
          <p:nvPr>
            <p:ph sz="quarter" idx="19"/>
          </p:nvPr>
        </p:nvSpPr>
        <p:spPr>
          <a:xfrm>
            <a:off x="685800" y="2357434"/>
            <a:ext cx="3549316" cy="345381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7702490"/>
      </p:ext>
    </p:extLst>
  </p:cSld>
  <p:clrMapOvr>
    <a:masterClrMapping/>
  </p:clrMapOvr>
  <p:transition spd="slow" advClick="0" advTm="5000">
    <p:push dir="u"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in Theme - Three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65125"/>
            <a:ext cx="10835640" cy="667534"/>
          </a:xfrm>
        </p:spPr>
        <p:txBody>
          <a:bodyPr anchor="t">
            <a:normAutofit/>
          </a:bodyPr>
          <a:lstStyle>
            <a:lvl1pPr>
              <a:defRPr sz="3600" b="0">
                <a:solidFill>
                  <a:srgbClr val="009DDC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85800" y="1032659"/>
            <a:ext cx="10835640" cy="760046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61497C5-6CC1-4645-9833-A5BCA867C1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4"/>
          <p:cNvSpPr>
            <a:spLocks noGrp="1"/>
          </p:cNvSpPr>
          <p:nvPr>
            <p:ph sz="quarter" idx="17" hasCustomPrompt="1"/>
          </p:nvPr>
        </p:nvSpPr>
        <p:spPr>
          <a:xfrm>
            <a:off x="4328963" y="1913848"/>
            <a:ext cx="3549316" cy="232284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1" name="Content Placeholder 4"/>
          <p:cNvSpPr>
            <a:spLocks noGrp="1"/>
          </p:cNvSpPr>
          <p:nvPr>
            <p:ph sz="quarter" idx="18" hasCustomPrompt="1"/>
          </p:nvPr>
        </p:nvSpPr>
        <p:spPr>
          <a:xfrm>
            <a:off x="7972124" y="1913848"/>
            <a:ext cx="3549316" cy="232284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2" name="Content Placeholder 4"/>
          <p:cNvSpPr>
            <a:spLocks noGrp="1"/>
          </p:cNvSpPr>
          <p:nvPr>
            <p:ph sz="quarter" idx="19" hasCustomPrompt="1"/>
          </p:nvPr>
        </p:nvSpPr>
        <p:spPr>
          <a:xfrm>
            <a:off x="685801" y="1913848"/>
            <a:ext cx="3549316" cy="232284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349250" indent="0">
              <a:buNone/>
              <a:defRPr/>
            </a:lvl2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467" y="4288057"/>
            <a:ext cx="3549650" cy="546231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Add Headline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685467" y="4895718"/>
            <a:ext cx="3549650" cy="1301750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8628" y="4278878"/>
            <a:ext cx="3549650" cy="5554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Add Headline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328963" y="4895718"/>
            <a:ext cx="3549650" cy="1301750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7971790" y="4288056"/>
            <a:ext cx="3549650" cy="546231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Add Headline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5" hasCustomPrompt="1"/>
          </p:nvPr>
        </p:nvSpPr>
        <p:spPr>
          <a:xfrm>
            <a:off x="7971790" y="4895718"/>
            <a:ext cx="3549650" cy="1301750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US" dirty="0"/>
              <a:t>Add text</a:t>
            </a:r>
          </a:p>
        </p:txBody>
      </p:sp>
    </p:spTree>
    <p:extLst>
      <p:ext uri="{BB962C8B-B14F-4D97-AF65-F5344CB8AC3E}">
        <p14:creationId xmlns:p14="http://schemas.microsoft.com/office/powerpoint/2010/main" val="2192459720"/>
      </p:ext>
    </p:extLst>
  </p:cSld>
  <p:clrMapOvr>
    <a:masterClrMapping/>
  </p:clrMapOvr>
  <p:transition spd="slow" advClick="0" advTm="5000">
    <p:push dir="u"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in Theme - Three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65125"/>
            <a:ext cx="10835640" cy="667534"/>
          </a:xfrm>
        </p:spPr>
        <p:txBody>
          <a:bodyPr anchor="t">
            <a:normAutofit/>
          </a:bodyPr>
          <a:lstStyle>
            <a:lvl1pPr>
              <a:defRPr sz="3600" b="0">
                <a:solidFill>
                  <a:srgbClr val="009DDC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85800" y="1032659"/>
            <a:ext cx="10835640" cy="675825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61497C5-6CC1-4645-9833-A5BCA867C1E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467" y="4155705"/>
            <a:ext cx="3549650" cy="546231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Add Headline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685466" y="4763366"/>
            <a:ext cx="3549650" cy="1301750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8628" y="4155704"/>
            <a:ext cx="3549650" cy="537053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Add Headline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328963" y="4763366"/>
            <a:ext cx="3549650" cy="1301750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7971790" y="4155704"/>
            <a:ext cx="3549650" cy="546231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Add Headline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5" hasCustomPrompt="1"/>
          </p:nvPr>
        </p:nvSpPr>
        <p:spPr>
          <a:xfrm>
            <a:off x="7971790" y="4763366"/>
            <a:ext cx="3549650" cy="1301750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6" hasCustomPrompt="1"/>
          </p:nvPr>
        </p:nvSpPr>
        <p:spPr>
          <a:xfrm>
            <a:off x="685467" y="1779094"/>
            <a:ext cx="10835972" cy="976138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4" name="Oval 3"/>
          <p:cNvSpPr/>
          <p:nvPr userDrawn="1"/>
        </p:nvSpPr>
        <p:spPr>
          <a:xfrm>
            <a:off x="1870744" y="2900369"/>
            <a:ext cx="1179095" cy="11790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 userDrawn="1"/>
        </p:nvSpPr>
        <p:spPr>
          <a:xfrm>
            <a:off x="5513905" y="2900368"/>
            <a:ext cx="1179095" cy="117909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 userDrawn="1"/>
        </p:nvSpPr>
        <p:spPr>
          <a:xfrm>
            <a:off x="9157067" y="2894738"/>
            <a:ext cx="1179095" cy="117909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629883"/>
      </p:ext>
    </p:extLst>
  </p:cSld>
  <p:clrMapOvr>
    <a:masterClrMapping/>
  </p:clrMapOvr>
  <p:transition spd="slow" advClick="0" advTm="5000">
    <p:push dir="u"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in Theme -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465612" y="-629752"/>
            <a:ext cx="2815194" cy="77867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0" b="0" i="0" u="none" strike="noStrike" kern="0" cap="none" spc="0" normalizeH="0" baseline="0" noProof="0" dirty="0">
                <a:ln>
                  <a:noFill/>
                </a:ln>
                <a:solidFill>
                  <a:srgbClr val="9298A1">
                    <a:alpha val="10000"/>
                  </a:srgbClr>
                </a:solidFill>
                <a:effectLst/>
                <a:uLnTx/>
                <a:uFillTx/>
                <a:latin typeface="Georgia" panose="02040502050405020303" pitchFamily="18" charset="0"/>
              </a:rPr>
              <a:t>“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789904" y="1377591"/>
            <a:ext cx="10363199" cy="3593783"/>
          </a:xfrm>
        </p:spPr>
        <p:txBody>
          <a:bodyPr anchor="ctr"/>
          <a:lstStyle>
            <a:lvl1pPr>
              <a:defRPr lang="en-US" sz="3600" kern="12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349250" indent="0">
              <a:buNone/>
              <a:defRPr/>
            </a:lvl2pPr>
          </a:lstStyle>
          <a:p>
            <a:pPr marL="0" lvl="0" indent="0" algn="ctr" defTabSz="914377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 3" panose="05040102010807070707" pitchFamily="18" charset="2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789904" y="5241851"/>
            <a:ext cx="10363200" cy="812831"/>
          </a:xfrm>
        </p:spPr>
        <p:txBody>
          <a:bodyPr anchor="ctr">
            <a:normAutofit/>
          </a:bodyPr>
          <a:lstStyle>
            <a:lvl1pPr marL="339725" indent="-339725" algn="r">
              <a:buFont typeface="Wingdings 3" panose="05040102010807070707" pitchFamily="18" charset="2"/>
              <a:buChar char=""/>
              <a:defRPr lang="en-US" sz="2800" kern="1200" dirty="0">
                <a:solidFill>
                  <a:srgbClr val="494949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TextBox 14"/>
          <p:cNvSpPr txBox="1"/>
          <p:nvPr userDrawn="1"/>
        </p:nvSpPr>
        <p:spPr>
          <a:xfrm flipV="1">
            <a:off x="8687958" y="-854319"/>
            <a:ext cx="2815194" cy="77867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0" b="0" i="0" u="none" strike="noStrike" kern="0" cap="none" spc="0" normalizeH="0" baseline="0" noProof="0" dirty="0">
                <a:ln>
                  <a:noFill/>
                </a:ln>
                <a:solidFill>
                  <a:srgbClr val="9298A1">
                    <a:alpha val="10000"/>
                  </a:srgbClr>
                </a:solidFill>
                <a:effectLst/>
                <a:uLnTx/>
                <a:uFillTx/>
                <a:latin typeface="Georgia" panose="02040502050405020303" pitchFamily="18" charset="0"/>
              </a:rPr>
              <a:t>“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61497C5-6CC1-4645-9833-A5BCA867C1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080329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in Theme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65125"/>
            <a:ext cx="10835640" cy="667534"/>
          </a:xfrm>
        </p:spPr>
        <p:txBody>
          <a:bodyPr anchor="t">
            <a:normAutofit/>
          </a:bodyPr>
          <a:lstStyle>
            <a:lvl1pPr>
              <a:defRPr sz="3600" b="0">
                <a:solidFill>
                  <a:srgbClr val="009DDC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85800" y="1032659"/>
            <a:ext cx="10835640" cy="1097280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61497C5-6CC1-4645-9833-A5BCA867C1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29147"/>
      </p:ext>
    </p:extLst>
  </p:cSld>
  <p:clrMapOvr>
    <a:masterClrMapping/>
  </p:clrMapOvr>
  <p:transition spd="slow" advClick="0" advTm="5000">
    <p:push dir="u"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in Theme - Title Only 2">
    <p:bg>
      <p:bgPr>
        <a:blipFill dpi="0" rotWithShape="1">
          <a:blip r:embed="rId2">
            <a:alphaModFix amt="1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65125"/>
            <a:ext cx="10835640" cy="667534"/>
          </a:xfrm>
        </p:spPr>
        <p:txBody>
          <a:bodyPr anchor="t">
            <a:normAutofit/>
          </a:bodyPr>
          <a:lstStyle>
            <a:lvl1pPr>
              <a:defRPr sz="3600" b="0">
                <a:solidFill>
                  <a:srgbClr val="009DD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85800" y="1032658"/>
            <a:ext cx="10835640" cy="1097280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61497C5-6CC1-4645-9833-A5BCA867C1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989294"/>
      </p:ext>
    </p:extLst>
  </p:cSld>
  <p:clrMapOvr>
    <a:masterClrMapping/>
  </p:clrMapOvr>
  <p:transition spd="slow" advClick="0" advTm="5000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Paragraph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671" y="102197"/>
            <a:ext cx="11168829" cy="769172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1671" y="1030043"/>
            <a:ext cx="11168829" cy="53492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03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1670" y="1043492"/>
            <a:ext cx="5402729" cy="531427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043492"/>
            <a:ext cx="5377629" cy="531427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40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">
    <p:bg>
      <p:bgPr>
        <a:solidFill>
          <a:srgbClr val="5224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sosceles Triangle 4"/>
          <p:cNvSpPr/>
          <p:nvPr userDrawn="1"/>
        </p:nvSpPr>
        <p:spPr>
          <a:xfrm rot="16200000">
            <a:off x="9938361" y="5067819"/>
            <a:ext cx="3475973" cy="1031314"/>
          </a:xfrm>
          <a:prstGeom prst="triangle">
            <a:avLst/>
          </a:prstGeom>
          <a:solidFill>
            <a:srgbClr val="009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 userDrawn="1"/>
        </p:nvSpPr>
        <p:spPr>
          <a:xfrm>
            <a:off x="4137764" y="5570950"/>
            <a:ext cx="8054236" cy="1737987"/>
          </a:xfrm>
          <a:prstGeom prst="triangle">
            <a:avLst>
              <a:gd name="adj" fmla="val 873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580455" y="2403003"/>
            <a:ext cx="11095892" cy="579755"/>
          </a:xfrm>
        </p:spPr>
        <p:txBody>
          <a:bodyPr>
            <a:noAutofit/>
          </a:bodyPr>
          <a:lstStyle>
            <a:lvl1pPr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61687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1671" y="1040245"/>
            <a:ext cx="540484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1671" y="1680007"/>
            <a:ext cx="5404846" cy="462397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040245"/>
            <a:ext cx="538186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680007"/>
            <a:ext cx="5381861" cy="462397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9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8875" y="5241678"/>
            <a:ext cx="9394251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98875" y="1053853"/>
            <a:ext cx="9394251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98875" y="5808416"/>
            <a:ext cx="9394251" cy="54936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406400" y="91440"/>
            <a:ext cx="11379200" cy="82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52247F"/>
                </a:solidFill>
                <a:latin typeface="+mn-lt"/>
                <a:ea typeface="+mj-ea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59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2247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706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2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" y="0"/>
            <a:ext cx="12192000" cy="63276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386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406400" y="6484936"/>
            <a:ext cx="10097168" cy="373064"/>
          </a:xfrm>
        </p:spPr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565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kern="0" dirty="0">
              <a:solidFill>
                <a:prstClr val="white"/>
              </a:solidFill>
              <a:sym typeface="Arial"/>
              <a:rtl val="0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264" y="1829919"/>
            <a:ext cx="2019645" cy="2259012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-2" y="4566273"/>
            <a:ext cx="54021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kern="0" dirty="0">
                <a:solidFill>
                  <a:srgbClr val="009DDC"/>
                </a:solidFill>
                <a:latin typeface="Arial"/>
                <a:cs typeface="Arial"/>
                <a:sym typeface="Arial"/>
                <a:rtl val="0"/>
              </a:rPr>
              <a:t>assessment </a:t>
            </a:r>
            <a:r>
              <a:rPr lang="en-US" sz="2000" kern="0" dirty="0">
                <a:solidFill>
                  <a:prstClr val="black"/>
                </a:solidFill>
                <a:latin typeface="Arial"/>
                <a:cs typeface="Arial"/>
                <a:sym typeface="Arial"/>
                <a:rtl val="0"/>
              </a:rPr>
              <a:t>∙</a:t>
            </a:r>
            <a:r>
              <a:rPr lang="en-US" sz="2000" kern="0" dirty="0">
                <a:solidFill>
                  <a:srgbClr val="009DDC"/>
                </a:solidFill>
                <a:latin typeface="Arial"/>
                <a:cs typeface="Arial"/>
                <a:sym typeface="Arial"/>
                <a:rtl val="0"/>
              </a:rPr>
              <a:t> accreditation </a:t>
            </a:r>
            <a:r>
              <a:rPr lang="en-US" sz="2000" kern="0" dirty="0">
                <a:solidFill>
                  <a:prstClr val="black"/>
                </a:solidFill>
                <a:latin typeface="Arial"/>
                <a:cs typeface="Arial"/>
                <a:sym typeface="Arial"/>
                <a:rtl val="0"/>
              </a:rPr>
              <a:t>∙</a:t>
            </a:r>
            <a:r>
              <a:rPr lang="en-US" sz="2000" kern="0" dirty="0">
                <a:solidFill>
                  <a:srgbClr val="009DDC"/>
                </a:solidFill>
                <a:cs typeface="Arial"/>
                <a:sym typeface="Arial"/>
                <a:rtl val="0"/>
              </a:rPr>
              <a:t> </a:t>
            </a:r>
            <a:r>
              <a:rPr lang="en-US" sz="2000" kern="0" dirty="0">
                <a:solidFill>
                  <a:srgbClr val="009DDC"/>
                </a:solidFill>
                <a:latin typeface="Arial"/>
                <a:cs typeface="Arial"/>
                <a:sym typeface="Arial"/>
                <a:rtl val="0"/>
              </a:rPr>
              <a:t>e-portfolios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kern="0" dirty="0">
              <a:solidFill>
                <a:prstClr val="white"/>
              </a:solidFill>
              <a:sym typeface="Arial"/>
              <a:rtl val="0"/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 userDrawn="1"/>
        </p:nvSpPr>
        <p:spPr>
          <a:xfrm>
            <a:off x="-1" y="0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kern="0" dirty="0">
              <a:solidFill>
                <a:prstClr val="white"/>
              </a:solidFill>
              <a:sym typeface="Arial"/>
              <a:rtl val="0"/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 userDrawn="1"/>
        </p:nvSpPr>
        <p:spPr>
          <a:xfrm>
            <a:off x="5402178" y="0"/>
            <a:ext cx="6789823" cy="6858000"/>
          </a:xfrm>
          <a:prstGeom prst="rect">
            <a:avLst/>
          </a:prstGeom>
          <a:solidFill>
            <a:srgbClr val="009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kern="0" dirty="0">
              <a:solidFill>
                <a:prstClr val="white"/>
              </a:solidFill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27489455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-1"/>
            <a:ext cx="12192000" cy="63276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kern="0" dirty="0">
              <a:solidFill>
                <a:prstClr val="white"/>
              </a:solidFill>
              <a:sym typeface="Arial"/>
              <a:rtl val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399" y="1591058"/>
            <a:ext cx="10363200" cy="2026645"/>
          </a:xfrm>
        </p:spPr>
        <p:txBody>
          <a:bodyPr anchor="b"/>
          <a:lstStyle>
            <a:lvl1pPr algn="ctr"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3693904"/>
            <a:ext cx="10363200" cy="82572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494949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97819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4177" y="0"/>
            <a:ext cx="12206177" cy="6492240"/>
          </a:xfrm>
          <a:prstGeom prst="rect">
            <a:avLst/>
          </a:prstGeom>
          <a:solidFill>
            <a:srgbClr val="52247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kern="0">
              <a:solidFill>
                <a:prstClr val="white">
                  <a:lumMod val="85000"/>
                </a:prstClr>
              </a:solidFill>
              <a:sym typeface="Arial"/>
              <a:rtl val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7309" y="2000253"/>
            <a:ext cx="10363200" cy="1704975"/>
          </a:xfrm>
        </p:spPr>
        <p:txBody>
          <a:bodyPr anchor="ctr"/>
          <a:lstStyle>
            <a:lvl1pPr algn="ctr">
              <a:defRPr sz="4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7309" y="3767141"/>
            <a:ext cx="10363200" cy="12334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bg1">
                    <a:lumMod val="8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68543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4177" y="0"/>
            <a:ext cx="12206177" cy="6492240"/>
          </a:xfrm>
          <a:prstGeom prst="rect">
            <a:avLst/>
          </a:prstGeom>
          <a:solidFill>
            <a:srgbClr val="009DD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kern="0">
              <a:solidFill>
                <a:prstClr val="white">
                  <a:lumMod val="85000"/>
                </a:prstClr>
              </a:solidFill>
              <a:sym typeface="Arial"/>
              <a:rtl val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7309" y="2000253"/>
            <a:ext cx="10363200" cy="1704975"/>
          </a:xfrm>
        </p:spPr>
        <p:txBody>
          <a:bodyPr anchor="ctr"/>
          <a:lstStyle>
            <a:lvl1pPr algn="ctr">
              <a:defRPr sz="4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7309" y="3767141"/>
            <a:ext cx="10363200" cy="12334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bg1">
                    <a:lumMod val="8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96603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" y="0"/>
            <a:ext cx="12192000" cy="204825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kern="0" dirty="0">
              <a:solidFill>
                <a:prstClr val="white"/>
              </a:solidFill>
              <a:sym typeface="Arial"/>
              <a:rtl val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512" y="1188720"/>
            <a:ext cx="9516520" cy="3438144"/>
          </a:xfrm>
          <a:solidFill>
            <a:schemeClr val="bg1"/>
          </a:solidFill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400" dirty="0">
                <a:solidFill>
                  <a:srgbClr val="494949"/>
                </a:solidFill>
                <a:ea typeface="+mn-ea"/>
                <a:cs typeface="+mn-cs"/>
              </a:defRPr>
            </a:lvl1pPr>
          </a:lstStyle>
          <a:p>
            <a:pPr lvl="0" algn="ctr">
              <a:spcBef>
                <a:spcPct val="20000"/>
              </a:spcBef>
              <a:buClr>
                <a:srgbClr val="009DDC"/>
              </a:buClr>
              <a:buFont typeface="Arial" pitchFamily="34" charset="0"/>
            </a:pPr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512" y="4891948"/>
            <a:ext cx="9516520" cy="82572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rgbClr val="494949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414293" y="-251459"/>
            <a:ext cx="1986313" cy="45241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799" b="1" kern="0" spc="-51" dirty="0">
                <a:solidFill>
                  <a:prstClr val="white">
                    <a:lumMod val="95000"/>
                  </a:prstClr>
                </a:solidFill>
                <a:latin typeface="Garamond" pitchFamily="18" charset="0"/>
                <a:cs typeface="Arial"/>
                <a:sym typeface="Arial"/>
                <a:rtl val="0"/>
              </a:rPr>
              <a:t>“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113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sosceles Triangle 4"/>
          <p:cNvSpPr/>
          <p:nvPr userDrawn="1"/>
        </p:nvSpPr>
        <p:spPr>
          <a:xfrm rot="16200000">
            <a:off x="9938361" y="5067819"/>
            <a:ext cx="3475973" cy="1031314"/>
          </a:xfrm>
          <a:prstGeom prst="triangle">
            <a:avLst/>
          </a:prstGeom>
          <a:solidFill>
            <a:srgbClr val="009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 userDrawn="1"/>
        </p:nvSpPr>
        <p:spPr>
          <a:xfrm>
            <a:off x="4137764" y="5570950"/>
            <a:ext cx="8054236" cy="1737987"/>
          </a:xfrm>
          <a:prstGeom prst="triangle">
            <a:avLst>
              <a:gd name="adj" fmla="val 87325"/>
            </a:avLst>
          </a:prstGeom>
          <a:solidFill>
            <a:srgbClr val="522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580455" y="2403003"/>
            <a:ext cx="11095892" cy="579755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175277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05056" y="277586"/>
            <a:ext cx="3980544" cy="2757276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5058" y="3111064"/>
            <a:ext cx="3980543" cy="328973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-1" y="274712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082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277586"/>
            <a:ext cx="3980544" cy="2454727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2" y="2808515"/>
            <a:ext cx="3980543" cy="359228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-1" y="274712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72845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6400" y="1172585"/>
            <a:ext cx="5588000" cy="49535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2585"/>
            <a:ext cx="5588000" cy="49535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52940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6400" y="1169341"/>
            <a:ext cx="55901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400" y="1809103"/>
            <a:ext cx="5590117" cy="43170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169341"/>
            <a:ext cx="55922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9103"/>
            <a:ext cx="5592233" cy="43170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-1" y="274712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22689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2247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-1" y="274712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63780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406400" y="6484936"/>
            <a:ext cx="10097168" cy="373064"/>
          </a:xfrm>
        </p:spPr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1713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-3"/>
            <a:ext cx="12192000" cy="64922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kern="0" dirty="0">
              <a:solidFill>
                <a:prstClr val="white"/>
              </a:solidFill>
              <a:sym typeface="Arial"/>
              <a:rtl val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94868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Slide">
    <p:bg>
      <p:bgPr>
        <a:pattFill prst="pct60">
          <a:fgClr>
            <a:schemeClr val="bg1">
              <a:lumMod val="95000"/>
            </a:schemeClr>
          </a:fgClr>
          <a:bgClr>
            <a:schemeClr val="bg1">
              <a:lumMod val="8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500363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/>
          <a:srcRect t="12424"/>
          <a:stretch/>
        </p:blipFill>
        <p:spPr>
          <a:xfrm>
            <a:off x="0" y="-34290"/>
            <a:ext cx="12192000" cy="69241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3687" y="529101"/>
            <a:ext cx="8421913" cy="1648465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009DDC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9430" y="5676493"/>
            <a:ext cx="2430617" cy="1127077"/>
          </a:xfrm>
          <a:prstGeom prst="rect">
            <a:avLst/>
          </a:prstGeom>
        </p:spPr>
      </p:pic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3363687" y="2224059"/>
            <a:ext cx="8421913" cy="825729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6669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-1" y="10756"/>
            <a:ext cx="12192000" cy="1121358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719073"/>
            <a:ext cx="10363200" cy="1965960"/>
          </a:xfrm>
        </p:spPr>
        <p:txBody>
          <a:bodyPr anchor="b"/>
          <a:lstStyle>
            <a:lvl1pPr algn="ctr"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849626"/>
            <a:ext cx="10363200" cy="82572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4949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 userDrawn="1"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086" y="283592"/>
            <a:ext cx="2743825" cy="452223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3318237" y="6514555"/>
            <a:ext cx="55555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9DDC"/>
                </a:solidFill>
              </a:rPr>
              <a:t>assessment </a:t>
            </a:r>
            <a:r>
              <a:rPr lang="en-US" sz="1400" dirty="0">
                <a:solidFill>
                  <a:prstClr val="black"/>
                </a:solidFill>
                <a:latin typeface="Arial"/>
                <a:cs typeface="Arial"/>
              </a:rPr>
              <a:t>∙</a:t>
            </a:r>
            <a:r>
              <a:rPr lang="en-US" sz="1400" dirty="0">
                <a:solidFill>
                  <a:srgbClr val="009DDC"/>
                </a:solidFill>
              </a:rPr>
              <a:t> accreditation </a:t>
            </a:r>
            <a:r>
              <a:rPr lang="en-US" sz="1400" dirty="0">
                <a:solidFill>
                  <a:prstClr val="black"/>
                </a:solidFill>
                <a:latin typeface="Arial"/>
                <a:cs typeface="Arial"/>
              </a:rPr>
              <a:t>∙</a:t>
            </a:r>
            <a:r>
              <a:rPr lang="en-US" sz="1400" dirty="0">
                <a:solidFill>
                  <a:srgbClr val="009DDC"/>
                </a:solidFill>
              </a:rPr>
              <a:t> e-portfolios</a:t>
            </a:r>
          </a:p>
        </p:txBody>
      </p:sp>
    </p:spTree>
    <p:extLst>
      <p:ext uri="{BB962C8B-B14F-4D97-AF65-F5344CB8AC3E}">
        <p14:creationId xmlns:p14="http://schemas.microsoft.com/office/powerpoint/2010/main" val="1230677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123" y="365125"/>
            <a:ext cx="11095892" cy="667534"/>
          </a:xfrm>
        </p:spPr>
        <p:txBody>
          <a:bodyPr anchor="b">
            <a:noAutofit/>
          </a:bodyPr>
          <a:lstStyle>
            <a:lvl1pPr>
              <a:defRPr sz="3200">
                <a:solidFill>
                  <a:srgbClr val="52247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123" y="1700192"/>
            <a:ext cx="11095892" cy="4594001"/>
          </a:xfr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44388" y="1032659"/>
            <a:ext cx="11096625" cy="39687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-5836"/>
            <a:ext cx="12192000" cy="60886"/>
          </a:xfrm>
          <a:prstGeom prst="rect">
            <a:avLst/>
          </a:prstGeom>
          <a:solidFill>
            <a:srgbClr val="522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arallelogram 11"/>
          <p:cNvSpPr/>
          <p:nvPr userDrawn="1"/>
        </p:nvSpPr>
        <p:spPr>
          <a:xfrm>
            <a:off x="11362944" y="-5836"/>
            <a:ext cx="907433" cy="60886"/>
          </a:xfrm>
          <a:prstGeom prst="parallelogram">
            <a:avLst>
              <a:gd name="adj" fmla="val 143182"/>
            </a:avLst>
          </a:prstGeom>
          <a:solidFill>
            <a:srgbClr val="009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1948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66961"/>
            <a:ext cx="10363200" cy="1456400"/>
          </a:xfrm>
        </p:spPr>
        <p:txBody>
          <a:bodyPr anchor="b"/>
          <a:lstStyle>
            <a:lvl1pPr algn="ctr"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105658"/>
            <a:ext cx="10363200" cy="82572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4949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502" y="451578"/>
            <a:ext cx="1514994" cy="1694550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3318237" y="5984202"/>
            <a:ext cx="5555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9DDC"/>
                </a:solidFill>
              </a:rPr>
              <a:t>assessment </a:t>
            </a:r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∙</a:t>
            </a:r>
            <a:r>
              <a:rPr lang="en-US" dirty="0">
                <a:solidFill>
                  <a:srgbClr val="009DDC"/>
                </a:solidFill>
              </a:rPr>
              <a:t> accreditation </a:t>
            </a:r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∙</a:t>
            </a:r>
            <a:r>
              <a:rPr lang="en-US" dirty="0">
                <a:solidFill>
                  <a:srgbClr val="009DDC"/>
                </a:solidFill>
              </a:rPr>
              <a:t> e-portfolios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 userDrawn="1"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807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-1"/>
            <a:ext cx="12192000" cy="63276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399" y="1591057"/>
            <a:ext cx="10363200" cy="2026645"/>
          </a:xfrm>
        </p:spPr>
        <p:txBody>
          <a:bodyPr anchor="b"/>
          <a:lstStyle>
            <a:lvl1pPr algn="ctr"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3693902"/>
            <a:ext cx="10363200" cy="82572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4949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0326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4178" y="0"/>
            <a:ext cx="12206177" cy="6492240"/>
          </a:xfrm>
          <a:prstGeom prst="rect">
            <a:avLst/>
          </a:prstGeom>
          <a:solidFill>
            <a:srgbClr val="52247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7309" y="2000251"/>
            <a:ext cx="10363200" cy="1704975"/>
          </a:xfrm>
        </p:spPr>
        <p:txBody>
          <a:bodyPr anchor="ctr"/>
          <a:lstStyle>
            <a:lvl1pPr algn="ctr">
              <a:defRPr sz="4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7309" y="3767139"/>
            <a:ext cx="10363200" cy="12334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276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4178" y="0"/>
            <a:ext cx="12206177" cy="6492240"/>
          </a:xfrm>
          <a:prstGeom prst="rect">
            <a:avLst/>
          </a:prstGeom>
          <a:solidFill>
            <a:srgbClr val="009DD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7309" y="2000251"/>
            <a:ext cx="10363200" cy="1704975"/>
          </a:xfrm>
        </p:spPr>
        <p:txBody>
          <a:bodyPr anchor="ctr"/>
          <a:lstStyle>
            <a:lvl1pPr algn="ctr">
              <a:defRPr sz="4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7309" y="3767139"/>
            <a:ext cx="10363200" cy="12334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9943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" y="0"/>
            <a:ext cx="12192000" cy="15179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682496"/>
            <a:ext cx="6813176" cy="3264408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 userDrawn="1"/>
        </p:nvGrpSpPr>
        <p:grpSpPr>
          <a:xfrm>
            <a:off x="7788864" y="2509359"/>
            <a:ext cx="3754091" cy="1885326"/>
            <a:chOff x="5478576" y="2407162"/>
            <a:chExt cx="3213291" cy="1860796"/>
          </a:xfrm>
        </p:grpSpPr>
        <p:pic>
          <p:nvPicPr>
            <p:cNvPr id="5" name="Picture 4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914"/>
            <a:stretch/>
          </p:blipFill>
          <p:spPr>
            <a:xfrm>
              <a:off x="5522036" y="2407162"/>
              <a:ext cx="889254" cy="922706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95" b="26159"/>
            <a:stretch/>
          </p:blipFill>
          <p:spPr>
            <a:xfrm>
              <a:off x="6612540" y="2415816"/>
              <a:ext cx="889254" cy="827769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504"/>
            <a:stretch/>
          </p:blipFill>
          <p:spPr>
            <a:xfrm>
              <a:off x="6524942" y="3426434"/>
              <a:ext cx="1062990" cy="777651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831"/>
            <a:stretch/>
          </p:blipFill>
          <p:spPr>
            <a:xfrm>
              <a:off x="7628877" y="2415816"/>
              <a:ext cx="1062990" cy="905399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13" r="6978" b="25831"/>
            <a:stretch/>
          </p:blipFill>
          <p:spPr>
            <a:xfrm>
              <a:off x="5478576" y="3362559"/>
              <a:ext cx="873873" cy="905399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 userDrawn="1"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29" t="6320" r="12806" b="25871"/>
            <a:stretch/>
          </p:blipFill>
          <p:spPr>
            <a:xfrm>
              <a:off x="7772035" y="3401380"/>
              <a:ext cx="776674" cy="8277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9039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" y="0"/>
            <a:ext cx="12192000" cy="204825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414291" y="-251460"/>
            <a:ext cx="1986441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800" b="1" kern="0" spc="-50" dirty="0">
                <a:solidFill>
                  <a:srgbClr val="E4E4E4"/>
                </a:solidFill>
                <a:latin typeface="Garamond" pitchFamily="18" charset="0"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512" y="1188720"/>
            <a:ext cx="9516520" cy="3438144"/>
          </a:xfr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400" dirty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  <a:cs typeface="+mn-cs"/>
              </a:defRPr>
            </a:lvl1pPr>
          </a:lstStyle>
          <a:p>
            <a:pPr lvl="0" algn="ctr">
              <a:spcBef>
                <a:spcPct val="20000"/>
              </a:spcBef>
              <a:buClr>
                <a:srgbClr val="009DDC"/>
              </a:buClr>
              <a:buFont typeface="Arial" pitchFamily="34" charset="0"/>
            </a:pPr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512" y="4891946"/>
            <a:ext cx="9516520" cy="82572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389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2428" y="91440"/>
            <a:ext cx="10972800" cy="8229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2428" y="1051560"/>
            <a:ext cx="10972800" cy="53492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602428" y="6484938"/>
            <a:ext cx="9735372" cy="365125"/>
          </a:xfrm>
        </p:spPr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367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2428" y="91440"/>
            <a:ext cx="10972800" cy="822960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2428" y="1051560"/>
            <a:ext cx="10972800" cy="53492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602428" y="6484938"/>
            <a:ext cx="9735372" cy="365125"/>
          </a:xfrm>
        </p:spPr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953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67667" y="1172585"/>
            <a:ext cx="7869145" cy="49535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79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2428" y="1169341"/>
            <a:ext cx="53940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2428" y="1809103"/>
            <a:ext cx="5394089" cy="43170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169341"/>
            <a:ext cx="544344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9103"/>
            <a:ext cx="5443444" cy="43170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29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0" y="-1293923"/>
            <a:ext cx="2690032" cy="62478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0" b="1" kern="0" spc="-51" dirty="0">
                <a:solidFill>
                  <a:prstClr val="white">
                    <a:lumMod val="95000"/>
                  </a:prstClr>
                </a:solidFill>
                <a:latin typeface="Garamond" pitchFamily="18" charset="0"/>
                <a:cs typeface="Arial"/>
                <a:sym typeface="Arial"/>
                <a:rtl val="0"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512" y="867905"/>
            <a:ext cx="9516520" cy="4308529"/>
          </a:xfr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400" dirty="0">
                <a:solidFill>
                  <a:srgbClr val="494949"/>
                </a:solidFill>
                <a:ea typeface="+mn-ea"/>
                <a:cs typeface="+mn-cs"/>
              </a:defRPr>
            </a:lvl1pPr>
          </a:lstStyle>
          <a:p>
            <a:pPr lvl="0" algn="ctr">
              <a:spcBef>
                <a:spcPct val="20000"/>
              </a:spcBef>
              <a:buClr>
                <a:srgbClr val="009DDC"/>
              </a:buClr>
              <a:buFont typeface="Arial" pitchFamily="34" charset="0"/>
            </a:pPr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512" y="5403392"/>
            <a:ext cx="9516520" cy="825729"/>
          </a:xfrm>
          <a:noFill/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rgbClr val="494949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-5836"/>
            <a:ext cx="12192000" cy="60886"/>
          </a:xfrm>
          <a:prstGeom prst="rect">
            <a:avLst/>
          </a:prstGeom>
          <a:solidFill>
            <a:srgbClr val="522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arallelogram 5"/>
          <p:cNvSpPr/>
          <p:nvPr userDrawn="1"/>
        </p:nvSpPr>
        <p:spPr>
          <a:xfrm>
            <a:off x="11362944" y="-5836"/>
            <a:ext cx="907433" cy="60886"/>
          </a:xfrm>
          <a:prstGeom prst="parallelogram">
            <a:avLst>
              <a:gd name="adj" fmla="val 143182"/>
            </a:avLst>
          </a:prstGeom>
          <a:solidFill>
            <a:srgbClr val="009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03295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4732" y="5241678"/>
            <a:ext cx="932253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34733" y="1053853"/>
            <a:ext cx="932253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732" y="5808416"/>
            <a:ext cx="9322535" cy="54936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406400" y="91440"/>
            <a:ext cx="11379200" cy="82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52247F"/>
                </a:solidFill>
                <a:latin typeface="+mn-lt"/>
                <a:ea typeface="+mj-ea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8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2247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58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2" name="Picture 5"/>
          <p:cNvPicPr>
            <a:picLocks noChangeAspect="1"/>
          </p:cNvPicPr>
          <p:nvPr userDrawn="1"/>
        </p:nvPicPr>
        <p:blipFill rotWithShape="1">
          <a:blip r:embed="rId2"/>
          <a:srcRect b="1900"/>
          <a:stretch/>
        </p:blipFill>
        <p:spPr bwMode="auto">
          <a:xfrm>
            <a:off x="1359847" y="0"/>
            <a:ext cx="9297785" cy="6841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56230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406400" y="6484936"/>
            <a:ext cx="10097168" cy="373064"/>
          </a:xfrm>
        </p:spPr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89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3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" y="0"/>
            <a:ext cx="12192000" cy="63276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82497"/>
            <a:ext cx="10363200" cy="2026645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748946"/>
            <a:ext cx="10363200" cy="82572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4949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162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1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4178" y="0"/>
            <a:ext cx="12206177" cy="6492240"/>
          </a:xfrm>
          <a:prstGeom prst="rect">
            <a:avLst/>
          </a:prstGeom>
          <a:solidFill>
            <a:srgbClr val="52247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7309" y="2000251"/>
            <a:ext cx="10363200" cy="1704975"/>
          </a:xfrm>
        </p:spPr>
        <p:txBody>
          <a:bodyPr anchor="ctr"/>
          <a:lstStyle>
            <a:lvl1pPr algn="ctr">
              <a:defRPr sz="4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7309" y="3767139"/>
            <a:ext cx="10363200" cy="12334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3432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2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4178" y="0"/>
            <a:ext cx="12206177" cy="6492240"/>
          </a:xfrm>
          <a:prstGeom prst="rect">
            <a:avLst/>
          </a:prstGeom>
          <a:solidFill>
            <a:srgbClr val="009DD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7309" y="2000251"/>
            <a:ext cx="10363200" cy="1704975"/>
          </a:xfrm>
        </p:spPr>
        <p:txBody>
          <a:bodyPr anchor="ctr"/>
          <a:lstStyle>
            <a:lvl1pPr algn="ctr">
              <a:defRPr sz="4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7309" y="3767139"/>
            <a:ext cx="10363200" cy="12334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1034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" y="0"/>
            <a:ext cx="12192000" cy="15179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682496"/>
            <a:ext cx="6388608" cy="3264408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>
            <a:grpSpLocks noChangeAspect="1"/>
          </p:cNvGrpSpPr>
          <p:nvPr userDrawn="1"/>
        </p:nvGrpSpPr>
        <p:grpSpPr>
          <a:xfrm>
            <a:off x="7853410" y="2372037"/>
            <a:ext cx="3506665" cy="1885326"/>
            <a:chOff x="5478576" y="2407162"/>
            <a:chExt cx="3213291" cy="1860796"/>
          </a:xfrm>
        </p:grpSpPr>
        <p:pic>
          <p:nvPicPr>
            <p:cNvPr id="17" name="Picture 16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914"/>
            <a:stretch/>
          </p:blipFill>
          <p:spPr>
            <a:xfrm>
              <a:off x="5522036" y="2407162"/>
              <a:ext cx="889254" cy="922706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95" b="26159"/>
            <a:stretch/>
          </p:blipFill>
          <p:spPr>
            <a:xfrm>
              <a:off x="6612540" y="2415816"/>
              <a:ext cx="889254" cy="827769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504"/>
            <a:stretch/>
          </p:blipFill>
          <p:spPr>
            <a:xfrm>
              <a:off x="6524942" y="3426434"/>
              <a:ext cx="1062990" cy="777651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831"/>
            <a:stretch/>
          </p:blipFill>
          <p:spPr>
            <a:xfrm>
              <a:off x="7628877" y="2415816"/>
              <a:ext cx="1062990" cy="905399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13" r="6978" b="25831"/>
            <a:stretch/>
          </p:blipFill>
          <p:spPr>
            <a:xfrm>
              <a:off x="5478576" y="3362559"/>
              <a:ext cx="873873" cy="905399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 userDrawn="1"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29" t="6320" r="12806" b="25871"/>
            <a:stretch/>
          </p:blipFill>
          <p:spPr>
            <a:xfrm>
              <a:off x="7772035" y="3401380"/>
              <a:ext cx="776674" cy="8277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04886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Slide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" y="0"/>
            <a:ext cx="12192000" cy="204825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512" y="4891946"/>
            <a:ext cx="9516520" cy="82572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414291" y="-251460"/>
            <a:ext cx="1986441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800" b="1" kern="0" spc="-50" dirty="0">
                <a:solidFill>
                  <a:srgbClr val="E4E4E4"/>
                </a:solidFill>
                <a:latin typeface="Garamond" pitchFamily="18" charset="0"/>
              </a:rPr>
              <a:t>“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512" y="1188720"/>
            <a:ext cx="9516520" cy="3438144"/>
          </a:xfr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400" dirty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  <a:cs typeface="+mn-cs"/>
              </a:defRPr>
            </a:lvl1pPr>
          </a:lstStyle>
          <a:p>
            <a:pPr lvl="0" algn="ctr">
              <a:spcBef>
                <a:spcPct val="20000"/>
              </a:spcBef>
              <a:buClr>
                <a:srgbClr val="009DDC"/>
              </a:buClr>
              <a:buFont typeface="Arial" pitchFamily="34" charset="0"/>
            </a:pPr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74528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671" y="53788"/>
            <a:ext cx="10983558" cy="8229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1671" y="1051560"/>
            <a:ext cx="10983558" cy="53492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212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123" y="365125"/>
            <a:ext cx="11095892" cy="667534"/>
          </a:xfrm>
        </p:spPr>
        <p:txBody>
          <a:bodyPr anchor="b">
            <a:normAutofit/>
          </a:bodyPr>
          <a:lstStyle>
            <a:lvl1pPr>
              <a:defRPr sz="3200">
                <a:solidFill>
                  <a:srgbClr val="52247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44388" y="1032659"/>
            <a:ext cx="11096625" cy="39687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-5836"/>
            <a:ext cx="12192000" cy="60886"/>
          </a:xfrm>
          <a:prstGeom prst="rect">
            <a:avLst/>
          </a:prstGeom>
          <a:solidFill>
            <a:srgbClr val="522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arallelogram 10"/>
          <p:cNvSpPr/>
          <p:nvPr userDrawn="1"/>
        </p:nvSpPr>
        <p:spPr>
          <a:xfrm>
            <a:off x="11362944" y="-5836"/>
            <a:ext cx="907433" cy="60886"/>
          </a:xfrm>
          <a:prstGeom prst="parallelogram">
            <a:avLst>
              <a:gd name="adj" fmla="val 143182"/>
            </a:avLst>
          </a:prstGeom>
          <a:solidFill>
            <a:srgbClr val="009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25881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Paragraph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671" y="102197"/>
            <a:ext cx="11168829" cy="769172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1671" y="1030043"/>
            <a:ext cx="11168829" cy="53492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61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1670" y="1043492"/>
            <a:ext cx="5402729" cy="531427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043492"/>
            <a:ext cx="5377629" cy="531427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02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1671" y="1040245"/>
            <a:ext cx="540484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1671" y="1680007"/>
            <a:ext cx="5404846" cy="462397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040245"/>
            <a:ext cx="538186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680007"/>
            <a:ext cx="5381861" cy="462397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317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8875" y="5241678"/>
            <a:ext cx="9394251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98875" y="1053853"/>
            <a:ext cx="9394251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98875" y="5808416"/>
            <a:ext cx="9394251" cy="54936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406400" y="91440"/>
            <a:ext cx="11379200" cy="82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52247F"/>
                </a:solidFill>
                <a:latin typeface="+mn-lt"/>
                <a:ea typeface="+mj-ea"/>
                <a:cs typeface="Arial" pitchFamily="34" charset="0"/>
              </a:defRPr>
            </a:lvl1pPr>
          </a:lstStyle>
          <a:p>
            <a:r>
              <a:rPr lang="en-US" sz="360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001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2247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319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2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" y="0"/>
            <a:ext cx="12192000" cy="63276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79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kern="0" dirty="0">
              <a:solidFill>
                <a:prstClr val="white"/>
              </a:solidFill>
              <a:sym typeface="Arial"/>
              <a:rtl val="0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264" y="1829919"/>
            <a:ext cx="2019645" cy="2259012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-2" y="4566273"/>
            <a:ext cx="54021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kern="0" dirty="0">
                <a:solidFill>
                  <a:srgbClr val="009DDC"/>
                </a:solidFill>
                <a:latin typeface="Arial"/>
                <a:cs typeface="Arial"/>
                <a:sym typeface="Arial"/>
                <a:rtl val="0"/>
              </a:rPr>
              <a:t>assessment </a:t>
            </a:r>
            <a:r>
              <a:rPr lang="en-US" sz="2400" kern="0" dirty="0">
                <a:solidFill>
                  <a:prstClr val="black"/>
                </a:solidFill>
                <a:latin typeface="Arial"/>
                <a:cs typeface="Arial"/>
                <a:sym typeface="Arial"/>
                <a:rtl val="0"/>
              </a:rPr>
              <a:t>∙</a:t>
            </a:r>
            <a:r>
              <a:rPr lang="en-US" sz="2400" kern="0" dirty="0">
                <a:solidFill>
                  <a:srgbClr val="009DDC"/>
                </a:solidFill>
                <a:latin typeface="Arial"/>
                <a:cs typeface="Arial"/>
                <a:sym typeface="Arial"/>
                <a:rtl val="0"/>
              </a:rPr>
              <a:t> accreditation </a:t>
            </a:r>
            <a:r>
              <a:rPr lang="en-US" sz="2400" kern="0" dirty="0">
                <a:solidFill>
                  <a:prstClr val="black"/>
                </a:solidFill>
                <a:latin typeface="Arial"/>
                <a:cs typeface="Arial"/>
                <a:sym typeface="Arial"/>
                <a:rtl val="0"/>
              </a:rPr>
              <a:t>∙</a:t>
            </a:r>
            <a:r>
              <a:rPr lang="en-US" sz="2400" kern="0" dirty="0">
                <a:solidFill>
                  <a:srgbClr val="009DDC"/>
                </a:solidFill>
                <a:cs typeface="Arial"/>
                <a:sym typeface="Arial"/>
                <a:rtl val="0"/>
              </a:rPr>
              <a:t> </a:t>
            </a:r>
            <a:r>
              <a:rPr lang="en-US" sz="2400" kern="0" dirty="0">
                <a:solidFill>
                  <a:srgbClr val="009DDC"/>
                </a:solidFill>
                <a:latin typeface="Arial"/>
                <a:cs typeface="Arial"/>
                <a:sym typeface="Arial"/>
                <a:rtl val="0"/>
              </a:rPr>
              <a:t>e-portfolios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kern="0" dirty="0">
              <a:solidFill>
                <a:prstClr val="white"/>
              </a:solidFill>
              <a:sym typeface="Arial"/>
              <a:rtl val="0"/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 userDrawn="1"/>
        </p:nvSpPr>
        <p:spPr>
          <a:xfrm>
            <a:off x="-1" y="0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kern="0" dirty="0">
              <a:solidFill>
                <a:prstClr val="white"/>
              </a:solidFill>
              <a:sym typeface="Arial"/>
              <a:rtl val="0"/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 userDrawn="1"/>
        </p:nvSpPr>
        <p:spPr>
          <a:xfrm>
            <a:off x="5402178" y="0"/>
            <a:ext cx="6789823" cy="6858000"/>
          </a:xfrm>
          <a:prstGeom prst="rect">
            <a:avLst/>
          </a:prstGeom>
          <a:solidFill>
            <a:srgbClr val="009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kern="0" dirty="0">
              <a:solidFill>
                <a:prstClr val="white"/>
              </a:solidFill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268037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-1"/>
            <a:ext cx="12192000" cy="63276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kern="0" dirty="0">
              <a:solidFill>
                <a:prstClr val="white"/>
              </a:solidFill>
              <a:sym typeface="Arial"/>
              <a:rtl val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399" y="1591058"/>
            <a:ext cx="10363200" cy="2026645"/>
          </a:xfrm>
        </p:spPr>
        <p:txBody>
          <a:bodyPr anchor="b"/>
          <a:lstStyle>
            <a:lvl1pPr algn="ctr"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3693904"/>
            <a:ext cx="10363200" cy="82572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494949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272091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4177" y="0"/>
            <a:ext cx="12206177" cy="6492240"/>
          </a:xfrm>
          <a:prstGeom prst="rect">
            <a:avLst/>
          </a:prstGeom>
          <a:solidFill>
            <a:srgbClr val="52247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kern="0">
              <a:solidFill>
                <a:prstClr val="white">
                  <a:lumMod val="85000"/>
                </a:prstClr>
              </a:solidFill>
              <a:sym typeface="Arial"/>
              <a:rtl val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7309" y="2000253"/>
            <a:ext cx="10363200" cy="1704975"/>
          </a:xfrm>
        </p:spPr>
        <p:txBody>
          <a:bodyPr anchor="ctr"/>
          <a:lstStyle>
            <a:lvl1pPr algn="ctr">
              <a:defRPr sz="4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7309" y="3767141"/>
            <a:ext cx="10363200" cy="12334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bg1">
                    <a:lumMod val="8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4772827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4177" y="0"/>
            <a:ext cx="12206177" cy="6492240"/>
          </a:xfrm>
          <a:prstGeom prst="rect">
            <a:avLst/>
          </a:prstGeom>
          <a:solidFill>
            <a:srgbClr val="009DD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kern="0">
              <a:solidFill>
                <a:prstClr val="white">
                  <a:lumMod val="85000"/>
                </a:prstClr>
              </a:solidFill>
              <a:sym typeface="Arial"/>
              <a:rtl val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7309" y="2000253"/>
            <a:ext cx="10363200" cy="1704975"/>
          </a:xfrm>
        </p:spPr>
        <p:txBody>
          <a:bodyPr anchor="ctr"/>
          <a:lstStyle>
            <a:lvl1pPr algn="ctr">
              <a:defRPr sz="4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7309" y="3767141"/>
            <a:ext cx="10363200" cy="12334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bg1">
                    <a:lumMod val="8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24215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-5836"/>
            <a:ext cx="12192000" cy="60886"/>
          </a:xfrm>
          <a:prstGeom prst="rect">
            <a:avLst/>
          </a:prstGeom>
          <a:solidFill>
            <a:srgbClr val="522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arallelogram 5"/>
          <p:cNvSpPr/>
          <p:nvPr userDrawn="1"/>
        </p:nvSpPr>
        <p:spPr>
          <a:xfrm>
            <a:off x="11362944" y="-5836"/>
            <a:ext cx="907433" cy="60886"/>
          </a:xfrm>
          <a:prstGeom prst="parallelogram">
            <a:avLst>
              <a:gd name="adj" fmla="val 143182"/>
            </a:avLst>
          </a:prstGeom>
          <a:solidFill>
            <a:srgbClr val="009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50350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" y="0"/>
            <a:ext cx="12192000" cy="204825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kern="0" dirty="0">
              <a:solidFill>
                <a:prstClr val="white"/>
              </a:solidFill>
              <a:sym typeface="Arial"/>
              <a:rtl val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512" y="1188720"/>
            <a:ext cx="9516520" cy="3438144"/>
          </a:xfrm>
          <a:solidFill>
            <a:schemeClr val="bg1"/>
          </a:solidFill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400" dirty="0">
                <a:solidFill>
                  <a:srgbClr val="494949"/>
                </a:solidFill>
                <a:ea typeface="+mn-ea"/>
                <a:cs typeface="+mn-cs"/>
              </a:defRPr>
            </a:lvl1pPr>
          </a:lstStyle>
          <a:p>
            <a:pPr lvl="0" algn="ctr">
              <a:spcBef>
                <a:spcPct val="20000"/>
              </a:spcBef>
              <a:buClr>
                <a:srgbClr val="009DDC"/>
              </a:buClr>
              <a:buFont typeface="Arial" pitchFamily="34" charset="0"/>
            </a:pPr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512" y="4891948"/>
            <a:ext cx="9516520" cy="82572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rgbClr val="494949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414293" y="-251459"/>
            <a:ext cx="1986313" cy="45241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799" b="1" kern="0" spc="-51" dirty="0">
                <a:solidFill>
                  <a:prstClr val="white">
                    <a:lumMod val="95000"/>
                  </a:prstClr>
                </a:solidFill>
                <a:latin typeface="Garamond" pitchFamily="18" charset="0"/>
                <a:cs typeface="Arial"/>
                <a:sym typeface="Arial"/>
                <a:rtl val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23399778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05056" y="277586"/>
            <a:ext cx="3980544" cy="2757276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5058" y="3111064"/>
            <a:ext cx="3980543" cy="328973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13782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277586"/>
            <a:ext cx="3980544" cy="2454727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2" y="2808515"/>
            <a:ext cx="3980543" cy="359228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20798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6400" y="1172585"/>
            <a:ext cx="5588000" cy="49535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2585"/>
            <a:ext cx="5588000" cy="49535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8079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6400" y="1169341"/>
            <a:ext cx="55901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400" y="1809103"/>
            <a:ext cx="5590117" cy="43170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169341"/>
            <a:ext cx="55922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9103"/>
            <a:ext cx="5592233" cy="43170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78718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2247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34202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406400" y="6484936"/>
            <a:ext cx="10097168" cy="373064"/>
          </a:xfrm>
        </p:spPr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07618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1"/>
            <a:ext cx="12192000" cy="641155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kern="0" dirty="0">
              <a:solidFill>
                <a:prstClr val="white"/>
              </a:solidFill>
              <a:sym typeface="Arial"/>
              <a:rtl val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46650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-3"/>
            <a:ext cx="12192000" cy="64922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kern="0" dirty="0">
              <a:solidFill>
                <a:prstClr val="white"/>
              </a:solidFill>
              <a:sym typeface="Arial"/>
              <a:rtl val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61888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2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" y="0"/>
            <a:ext cx="12192000" cy="63276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kern="0" dirty="0">
              <a:solidFill>
                <a:prstClr val="white"/>
              </a:solidFill>
              <a:sym typeface="Arial"/>
              <a:rtl val="0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-1" y="0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kern="0" dirty="0">
              <a:solidFill>
                <a:prstClr val="white"/>
              </a:solidFill>
              <a:sym typeface="Arial"/>
              <a:rtl val="0"/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833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11296609" y="6217621"/>
            <a:ext cx="7316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-1" y="274712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550011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Slide">
    <p:bg>
      <p:bgPr>
        <a:pattFill prst="pct60">
          <a:fgClr>
            <a:schemeClr val="bg1">
              <a:lumMod val="95000"/>
            </a:schemeClr>
          </a:fgClr>
          <a:bgClr>
            <a:schemeClr val="bg1">
              <a:lumMod val="8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702526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" y="0"/>
            <a:ext cx="12192000" cy="63276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kern="0" dirty="0">
              <a:solidFill>
                <a:prstClr val="white"/>
              </a:solidFill>
              <a:sym typeface="Arial"/>
              <a:rtl val="0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-1" y="0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kern="0" dirty="0">
              <a:solidFill>
                <a:prstClr val="white"/>
              </a:solidFill>
              <a:sym typeface="Arial"/>
              <a:rtl val="0"/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385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/>
          <a:srcRect t="12424"/>
          <a:stretch/>
        </p:blipFill>
        <p:spPr>
          <a:xfrm>
            <a:off x="0" y="-34290"/>
            <a:ext cx="12192000" cy="69241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3687" y="529101"/>
            <a:ext cx="8421913" cy="1648465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009DDC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9430" y="5676493"/>
            <a:ext cx="2430617" cy="1127077"/>
          </a:xfrm>
          <a:prstGeom prst="rect">
            <a:avLst/>
          </a:prstGeom>
        </p:spPr>
      </p:pic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3363687" y="2224059"/>
            <a:ext cx="8421913" cy="825729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7373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-1" y="10756"/>
            <a:ext cx="12192000" cy="1121358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719073"/>
            <a:ext cx="10363200" cy="1965960"/>
          </a:xfrm>
        </p:spPr>
        <p:txBody>
          <a:bodyPr anchor="b"/>
          <a:lstStyle>
            <a:lvl1pPr algn="ctr"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849626"/>
            <a:ext cx="10363200" cy="82572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4949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 userDrawn="1"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086" y="283592"/>
            <a:ext cx="2743825" cy="452223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3318237" y="6514555"/>
            <a:ext cx="55555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9DDC"/>
                </a:solidFill>
              </a:rPr>
              <a:t>assessment </a:t>
            </a:r>
            <a:r>
              <a:rPr lang="en-US" sz="1400" dirty="0">
                <a:solidFill>
                  <a:schemeClr val="tx1"/>
                </a:solidFill>
                <a:latin typeface="Arial"/>
                <a:cs typeface="Arial"/>
              </a:rPr>
              <a:t>∙</a:t>
            </a:r>
            <a:r>
              <a:rPr lang="en-US" sz="1400" dirty="0">
                <a:solidFill>
                  <a:srgbClr val="009DDC"/>
                </a:solidFill>
              </a:rPr>
              <a:t> accreditation </a:t>
            </a:r>
            <a:r>
              <a:rPr lang="en-US" sz="1400" dirty="0">
                <a:solidFill>
                  <a:schemeClr val="tx1"/>
                </a:solidFill>
                <a:latin typeface="Arial"/>
                <a:cs typeface="Arial"/>
              </a:rPr>
              <a:t>∙</a:t>
            </a:r>
            <a:r>
              <a:rPr lang="en-US" sz="1400" baseline="0" dirty="0">
                <a:solidFill>
                  <a:srgbClr val="009DDC"/>
                </a:solidFill>
                <a:latin typeface="+mn-lt"/>
                <a:cs typeface="+mn-cs"/>
              </a:rPr>
              <a:t> </a:t>
            </a:r>
            <a:r>
              <a:rPr lang="en-US" sz="1400" dirty="0">
                <a:solidFill>
                  <a:srgbClr val="009DDC"/>
                </a:solidFill>
              </a:rPr>
              <a:t>e-portfolios</a:t>
            </a:r>
          </a:p>
        </p:txBody>
      </p:sp>
    </p:spTree>
    <p:extLst>
      <p:ext uri="{BB962C8B-B14F-4D97-AF65-F5344CB8AC3E}">
        <p14:creationId xmlns:p14="http://schemas.microsoft.com/office/powerpoint/2010/main" val="2089073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66961"/>
            <a:ext cx="10363200" cy="1456400"/>
          </a:xfrm>
        </p:spPr>
        <p:txBody>
          <a:bodyPr anchor="b"/>
          <a:lstStyle>
            <a:lvl1pPr algn="ctr"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105658"/>
            <a:ext cx="10363200" cy="82572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4949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502" y="451578"/>
            <a:ext cx="1514994" cy="1694550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3318237" y="5984202"/>
            <a:ext cx="5555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rgbClr val="009DDC"/>
                </a:solidFill>
              </a:rPr>
              <a:t>assessment </a:t>
            </a:r>
            <a:r>
              <a:rPr lang="en-US" sz="1800" dirty="0">
                <a:solidFill>
                  <a:schemeClr val="tx1"/>
                </a:solidFill>
                <a:latin typeface="Arial"/>
                <a:cs typeface="Arial"/>
              </a:rPr>
              <a:t>∙</a:t>
            </a:r>
            <a:r>
              <a:rPr lang="en-US" sz="1800" dirty="0">
                <a:solidFill>
                  <a:srgbClr val="009DDC"/>
                </a:solidFill>
              </a:rPr>
              <a:t> accreditation </a:t>
            </a:r>
            <a:r>
              <a:rPr lang="en-US" sz="1800" dirty="0">
                <a:solidFill>
                  <a:schemeClr val="tx1"/>
                </a:solidFill>
                <a:latin typeface="Arial"/>
                <a:cs typeface="Arial"/>
              </a:rPr>
              <a:t>∙</a:t>
            </a:r>
            <a:r>
              <a:rPr lang="en-US" sz="1800" baseline="0" dirty="0">
                <a:solidFill>
                  <a:srgbClr val="009DDC"/>
                </a:solidFill>
                <a:latin typeface="+mn-lt"/>
                <a:cs typeface="+mn-cs"/>
              </a:rPr>
              <a:t> </a:t>
            </a:r>
            <a:r>
              <a:rPr lang="en-US" sz="1800" dirty="0">
                <a:solidFill>
                  <a:srgbClr val="009DDC"/>
                </a:solidFill>
              </a:rPr>
              <a:t>e-portfolios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 userDrawn="1"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143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-1"/>
            <a:ext cx="12192000" cy="63276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399" y="1591057"/>
            <a:ext cx="10363200" cy="2026645"/>
          </a:xfrm>
        </p:spPr>
        <p:txBody>
          <a:bodyPr anchor="b"/>
          <a:lstStyle>
            <a:lvl1pPr algn="ctr"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3693902"/>
            <a:ext cx="10363200" cy="82572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4949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3021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4178" y="0"/>
            <a:ext cx="12206177" cy="6492240"/>
          </a:xfrm>
          <a:prstGeom prst="rect">
            <a:avLst/>
          </a:prstGeom>
          <a:solidFill>
            <a:srgbClr val="52247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7309" y="2000251"/>
            <a:ext cx="10363200" cy="1704975"/>
          </a:xfrm>
        </p:spPr>
        <p:txBody>
          <a:bodyPr anchor="ctr"/>
          <a:lstStyle>
            <a:lvl1pPr algn="ctr">
              <a:defRPr sz="4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7309" y="3767139"/>
            <a:ext cx="10363200" cy="12334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039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4178" y="0"/>
            <a:ext cx="12206177" cy="6492240"/>
          </a:xfrm>
          <a:prstGeom prst="rect">
            <a:avLst/>
          </a:prstGeom>
          <a:solidFill>
            <a:srgbClr val="009DD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7309" y="2000251"/>
            <a:ext cx="10363200" cy="1704975"/>
          </a:xfrm>
        </p:spPr>
        <p:txBody>
          <a:bodyPr anchor="ctr"/>
          <a:lstStyle>
            <a:lvl1pPr algn="ctr">
              <a:defRPr sz="4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7309" y="3767139"/>
            <a:ext cx="10363200" cy="12334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342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" y="0"/>
            <a:ext cx="12192000" cy="15179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682496"/>
            <a:ext cx="6813176" cy="3264408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 userDrawn="1"/>
        </p:nvGrpSpPr>
        <p:grpSpPr>
          <a:xfrm>
            <a:off x="7788864" y="2509359"/>
            <a:ext cx="3754091" cy="1885326"/>
            <a:chOff x="5478576" y="2407162"/>
            <a:chExt cx="3213291" cy="1860796"/>
          </a:xfrm>
        </p:grpSpPr>
        <p:pic>
          <p:nvPicPr>
            <p:cNvPr id="5" name="Picture 4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914"/>
            <a:stretch/>
          </p:blipFill>
          <p:spPr>
            <a:xfrm>
              <a:off x="5522036" y="2407162"/>
              <a:ext cx="889254" cy="922706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95" b="26159"/>
            <a:stretch/>
          </p:blipFill>
          <p:spPr>
            <a:xfrm>
              <a:off x="6612540" y="2415816"/>
              <a:ext cx="889254" cy="827769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504"/>
            <a:stretch/>
          </p:blipFill>
          <p:spPr>
            <a:xfrm>
              <a:off x="6524942" y="3426434"/>
              <a:ext cx="1062990" cy="777651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831"/>
            <a:stretch/>
          </p:blipFill>
          <p:spPr>
            <a:xfrm>
              <a:off x="7628877" y="2415816"/>
              <a:ext cx="1062990" cy="905399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13" r="6978" b="25831"/>
            <a:stretch/>
          </p:blipFill>
          <p:spPr>
            <a:xfrm>
              <a:off x="5478576" y="3362559"/>
              <a:ext cx="873873" cy="905399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 userDrawn="1"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29" t="6320" r="12806" b="25871"/>
            <a:stretch/>
          </p:blipFill>
          <p:spPr>
            <a:xfrm>
              <a:off x="7772035" y="3401380"/>
              <a:ext cx="776674" cy="8277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02415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" y="0"/>
            <a:ext cx="12192000" cy="204825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414291" y="-251460"/>
            <a:ext cx="1986441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800" b="1" kern="0" spc="-50" dirty="0">
                <a:solidFill>
                  <a:srgbClr val="E4E4E4"/>
                </a:solidFill>
                <a:latin typeface="Garamond" pitchFamily="18" charset="0"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512" y="1188720"/>
            <a:ext cx="9516520" cy="3438144"/>
          </a:xfrm>
          <a:noFill/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400" dirty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  <a:cs typeface="+mn-cs"/>
              </a:defRPr>
            </a:lvl1pPr>
          </a:lstStyle>
          <a:p>
            <a:pPr lvl="0" algn="ctr">
              <a:spcBef>
                <a:spcPct val="20000"/>
              </a:spcBef>
              <a:buClr>
                <a:srgbClr val="009DDC"/>
              </a:buClr>
              <a:buFont typeface="Arial" pitchFamily="34" charset="0"/>
            </a:pPr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512" y="4891946"/>
            <a:ext cx="9516520" cy="82572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2544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ain Theme -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kern="0" dirty="0">
              <a:solidFill>
                <a:prstClr val="white"/>
              </a:solidFill>
              <a:latin typeface="Verdana"/>
              <a:sym typeface="Arial"/>
              <a:rtl val="0"/>
            </a:endParaRPr>
          </a:p>
        </p:txBody>
      </p:sp>
      <p:pic>
        <p:nvPicPr>
          <p:cNvPr id="2" name="Picture 1" descr="Asset 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07309" y="548235"/>
            <a:ext cx="10363200" cy="1704975"/>
          </a:xfrm>
        </p:spPr>
        <p:txBody>
          <a:bodyPr anchor="b"/>
          <a:lstStyle>
            <a:lvl1pPr algn="l">
              <a:defRPr sz="4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"/>
          </p:nvPr>
        </p:nvSpPr>
        <p:spPr>
          <a:xfrm>
            <a:off x="907309" y="2253210"/>
            <a:ext cx="10363200" cy="1476216"/>
          </a:xfrm>
        </p:spPr>
        <p:txBody>
          <a:bodyPr anchor="t">
            <a:normAutofit/>
          </a:bodyPr>
          <a:lstStyle>
            <a:lvl1pPr marL="0" indent="0" algn="l">
              <a:buNone/>
              <a:defRPr sz="2800">
                <a:solidFill>
                  <a:schemeClr val="bg1">
                    <a:lumMod val="8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09" y="5998034"/>
            <a:ext cx="5242571" cy="627889"/>
          </a:xfrm>
          <a:prstGeom prst="rect">
            <a:avLst/>
          </a:prstGeom>
        </p:spPr>
      </p:pic>
      <p:sp>
        <p:nvSpPr>
          <p:cNvPr id="7" name="Text Placeholder 2"/>
          <p:cNvSpPr>
            <a:spLocks noGrp="1"/>
          </p:cNvSpPr>
          <p:nvPr>
            <p:ph type="body" idx="10"/>
          </p:nvPr>
        </p:nvSpPr>
        <p:spPr>
          <a:xfrm>
            <a:off x="907309" y="3729427"/>
            <a:ext cx="10363200" cy="792392"/>
          </a:xfrm>
        </p:spPr>
        <p:txBody>
          <a:bodyPr anchor="ctr">
            <a:normAutofit/>
          </a:bodyPr>
          <a:lstStyle>
            <a:lvl1pPr marL="342900" indent="-342900" algn="l">
              <a:buFont typeface="Wingdings 3" panose="05040102010807070707" pitchFamily="18" charset="2"/>
              <a:buChar char=""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578040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2428" y="91440"/>
            <a:ext cx="10972800" cy="8229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2428" y="1051560"/>
            <a:ext cx="10972800" cy="53492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602428" y="6484938"/>
            <a:ext cx="9735372" cy="36512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71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2428" y="91440"/>
            <a:ext cx="10972800" cy="822960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2428" y="1051560"/>
            <a:ext cx="10972800" cy="53492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602428" y="6484938"/>
            <a:ext cx="9735372" cy="36512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271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67667" y="1172585"/>
            <a:ext cx="7869145" cy="49535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90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2428" y="1169341"/>
            <a:ext cx="53940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2428" y="1809103"/>
            <a:ext cx="5394089" cy="43170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169341"/>
            <a:ext cx="544344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9103"/>
            <a:ext cx="5443444" cy="43170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09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4732" y="5241678"/>
            <a:ext cx="932253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34733" y="1053853"/>
            <a:ext cx="932253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732" y="5808416"/>
            <a:ext cx="9322535" cy="54936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406400" y="91440"/>
            <a:ext cx="11379200" cy="82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52247F"/>
                </a:solidFill>
                <a:latin typeface="+mn-lt"/>
                <a:ea typeface="+mj-ea"/>
                <a:cs typeface="Arial" pitchFamily="34" charset="0"/>
              </a:defRPr>
            </a:lvl1pPr>
          </a:lstStyle>
          <a:p>
            <a:r>
              <a:rPr lang="en-US" sz="360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003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2247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452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5"/>
          <p:cNvPicPr>
            <a:picLocks noChangeAspect="1"/>
          </p:cNvPicPr>
          <p:nvPr userDrawn="1"/>
        </p:nvPicPr>
        <p:blipFill rotWithShape="1">
          <a:blip r:embed="rId2"/>
          <a:srcRect b="1900"/>
          <a:stretch/>
        </p:blipFill>
        <p:spPr bwMode="auto">
          <a:xfrm>
            <a:off x="1359847" y="0"/>
            <a:ext cx="9297785" cy="6841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0231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406400" y="6484936"/>
            <a:ext cx="10097168" cy="373064"/>
          </a:xfrm>
        </p:spPr>
        <p:txBody>
          <a:bodyPr/>
          <a:lstStyle/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25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-1" y="10756"/>
            <a:ext cx="12192000" cy="1121358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719073"/>
            <a:ext cx="10363200" cy="1965960"/>
          </a:xfrm>
        </p:spPr>
        <p:txBody>
          <a:bodyPr anchor="b"/>
          <a:lstStyle>
            <a:lvl1pPr algn="ctr"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849626"/>
            <a:ext cx="10363200" cy="82572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4949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 userDrawn="1"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784" y="345325"/>
            <a:ext cx="3658433" cy="452223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3318237" y="6514555"/>
            <a:ext cx="55555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9DDC"/>
                </a:solidFill>
              </a:rPr>
              <a:t>assessment </a:t>
            </a:r>
            <a:r>
              <a:rPr lang="en-US" sz="1400" dirty="0">
                <a:solidFill>
                  <a:schemeClr val="tx1"/>
                </a:solidFill>
                <a:latin typeface="Arial"/>
                <a:cs typeface="Arial"/>
              </a:rPr>
              <a:t>∙</a:t>
            </a:r>
            <a:r>
              <a:rPr lang="en-US" sz="1400" dirty="0">
                <a:solidFill>
                  <a:srgbClr val="009DDC"/>
                </a:solidFill>
              </a:rPr>
              <a:t> accreditation </a:t>
            </a:r>
            <a:r>
              <a:rPr lang="en-US" sz="1400" dirty="0">
                <a:solidFill>
                  <a:schemeClr val="tx1"/>
                </a:solidFill>
                <a:latin typeface="Arial"/>
                <a:cs typeface="Arial"/>
              </a:rPr>
              <a:t>∙</a:t>
            </a:r>
            <a:r>
              <a:rPr lang="en-US" sz="1400" baseline="0" dirty="0">
                <a:solidFill>
                  <a:srgbClr val="009DDC"/>
                </a:solidFill>
                <a:latin typeface="+mn-lt"/>
                <a:cs typeface="+mn-cs"/>
              </a:rPr>
              <a:t> </a:t>
            </a:r>
            <a:r>
              <a:rPr lang="en-US" sz="1400" dirty="0">
                <a:solidFill>
                  <a:srgbClr val="009DDC"/>
                </a:solidFill>
              </a:rPr>
              <a:t>e-portfolios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-1" y="1132114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6281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66961"/>
            <a:ext cx="10363200" cy="1456400"/>
          </a:xfrm>
        </p:spPr>
        <p:txBody>
          <a:bodyPr anchor="b"/>
          <a:lstStyle>
            <a:lvl1pPr algn="ctr"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105658"/>
            <a:ext cx="10363200" cy="82572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49494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3487" y="448094"/>
            <a:ext cx="2005028" cy="1681731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3318237" y="5984202"/>
            <a:ext cx="5555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rgbClr val="009DDC"/>
                </a:solidFill>
              </a:rPr>
              <a:t>assessment </a:t>
            </a:r>
            <a:r>
              <a:rPr lang="en-US" sz="1800" dirty="0">
                <a:solidFill>
                  <a:schemeClr val="tx1"/>
                </a:solidFill>
                <a:latin typeface="Arial"/>
                <a:cs typeface="Arial"/>
              </a:rPr>
              <a:t>∙</a:t>
            </a:r>
            <a:r>
              <a:rPr lang="en-US" sz="1800" dirty="0">
                <a:solidFill>
                  <a:srgbClr val="009DDC"/>
                </a:solidFill>
              </a:rPr>
              <a:t> accreditation </a:t>
            </a:r>
            <a:r>
              <a:rPr lang="en-US" sz="1800" dirty="0">
                <a:solidFill>
                  <a:schemeClr val="tx1"/>
                </a:solidFill>
                <a:latin typeface="Arial"/>
                <a:cs typeface="Arial"/>
              </a:rPr>
              <a:t>∙</a:t>
            </a:r>
            <a:r>
              <a:rPr lang="en-US" sz="1800" baseline="0" dirty="0">
                <a:solidFill>
                  <a:srgbClr val="009DDC"/>
                </a:solidFill>
                <a:latin typeface="+mn-lt"/>
                <a:cs typeface="+mn-cs"/>
              </a:rPr>
              <a:t> </a:t>
            </a:r>
            <a:r>
              <a:rPr lang="en-US" sz="1800" dirty="0">
                <a:solidFill>
                  <a:srgbClr val="009DDC"/>
                </a:solidFill>
              </a:rPr>
              <a:t>e-portfolios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 userDrawn="1"/>
        </p:nvSpPr>
        <p:spPr>
          <a:xfrm>
            <a:off x="-1" y="-1"/>
            <a:ext cx="12192000" cy="246039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2286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47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7.xml"/><Relationship Id="rId13" Type="http://schemas.openxmlformats.org/officeDocument/2006/relationships/slideLayout" Target="../slideLayouts/slideLayout142.xml"/><Relationship Id="rId18" Type="http://schemas.openxmlformats.org/officeDocument/2006/relationships/slideLayout" Target="../slideLayouts/slideLayout147.xml"/><Relationship Id="rId3" Type="http://schemas.openxmlformats.org/officeDocument/2006/relationships/slideLayout" Target="../slideLayouts/slideLayout132.xml"/><Relationship Id="rId21" Type="http://schemas.openxmlformats.org/officeDocument/2006/relationships/theme" Target="../theme/theme10.xml"/><Relationship Id="rId7" Type="http://schemas.openxmlformats.org/officeDocument/2006/relationships/slideLayout" Target="../slideLayouts/slideLayout136.xml"/><Relationship Id="rId12" Type="http://schemas.openxmlformats.org/officeDocument/2006/relationships/slideLayout" Target="../slideLayouts/slideLayout141.xml"/><Relationship Id="rId17" Type="http://schemas.openxmlformats.org/officeDocument/2006/relationships/slideLayout" Target="../slideLayouts/slideLayout146.xml"/><Relationship Id="rId2" Type="http://schemas.openxmlformats.org/officeDocument/2006/relationships/slideLayout" Target="../slideLayouts/slideLayout131.xml"/><Relationship Id="rId16" Type="http://schemas.openxmlformats.org/officeDocument/2006/relationships/slideLayout" Target="../slideLayouts/slideLayout145.xml"/><Relationship Id="rId20" Type="http://schemas.openxmlformats.org/officeDocument/2006/relationships/slideLayout" Target="../slideLayouts/slideLayout149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11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134.xml"/><Relationship Id="rId15" Type="http://schemas.openxmlformats.org/officeDocument/2006/relationships/slideLayout" Target="../slideLayouts/slideLayout144.xml"/><Relationship Id="rId10" Type="http://schemas.openxmlformats.org/officeDocument/2006/relationships/slideLayout" Target="../slideLayouts/slideLayout139.xml"/><Relationship Id="rId19" Type="http://schemas.openxmlformats.org/officeDocument/2006/relationships/slideLayout" Target="../slideLayouts/slideLayout148.xml"/><Relationship Id="rId4" Type="http://schemas.openxmlformats.org/officeDocument/2006/relationships/slideLayout" Target="../slideLayouts/slideLayout133.xml"/><Relationship Id="rId9" Type="http://schemas.openxmlformats.org/officeDocument/2006/relationships/slideLayout" Target="../slideLayouts/slideLayout138.xml"/><Relationship Id="rId14" Type="http://schemas.openxmlformats.org/officeDocument/2006/relationships/slideLayout" Target="../slideLayouts/slideLayout143.xml"/><Relationship Id="rId22" Type="http://schemas.openxmlformats.org/officeDocument/2006/relationships/image" Target="../media/image11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7.xml"/><Relationship Id="rId13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2.xml"/><Relationship Id="rId7" Type="http://schemas.openxmlformats.org/officeDocument/2006/relationships/slideLayout" Target="../slideLayouts/slideLayout156.xml"/><Relationship Id="rId12" Type="http://schemas.openxmlformats.org/officeDocument/2006/relationships/slideLayout" Target="../slideLayouts/slideLayout161.xml"/><Relationship Id="rId2" Type="http://schemas.openxmlformats.org/officeDocument/2006/relationships/slideLayout" Target="../slideLayouts/slideLayout151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50.xml"/><Relationship Id="rId6" Type="http://schemas.openxmlformats.org/officeDocument/2006/relationships/slideLayout" Target="../slideLayouts/slideLayout155.xml"/><Relationship Id="rId11" Type="http://schemas.openxmlformats.org/officeDocument/2006/relationships/slideLayout" Target="../slideLayouts/slideLayout160.xml"/><Relationship Id="rId5" Type="http://schemas.openxmlformats.org/officeDocument/2006/relationships/slideLayout" Target="../slideLayouts/slideLayout154.xml"/><Relationship Id="rId15" Type="http://schemas.openxmlformats.org/officeDocument/2006/relationships/theme" Target="../theme/theme11.xml"/><Relationship Id="rId10" Type="http://schemas.openxmlformats.org/officeDocument/2006/relationships/slideLayout" Target="../slideLayouts/slideLayout159.xml"/><Relationship Id="rId4" Type="http://schemas.openxmlformats.org/officeDocument/2006/relationships/slideLayout" Target="../slideLayouts/slideLayout153.xml"/><Relationship Id="rId9" Type="http://schemas.openxmlformats.org/officeDocument/2006/relationships/slideLayout" Target="../slideLayouts/slideLayout158.xml"/><Relationship Id="rId14" Type="http://schemas.openxmlformats.org/officeDocument/2006/relationships/slideLayout" Target="../slideLayouts/slideLayout163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1.xml"/><Relationship Id="rId13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66.xml"/><Relationship Id="rId7" Type="http://schemas.openxmlformats.org/officeDocument/2006/relationships/slideLayout" Target="../slideLayouts/slideLayout170.xml"/><Relationship Id="rId12" Type="http://schemas.openxmlformats.org/officeDocument/2006/relationships/slideLayout" Target="../slideLayouts/slideLayout175.xml"/><Relationship Id="rId2" Type="http://schemas.openxmlformats.org/officeDocument/2006/relationships/slideLayout" Target="../slideLayouts/slideLayout165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64.xml"/><Relationship Id="rId6" Type="http://schemas.openxmlformats.org/officeDocument/2006/relationships/slideLayout" Target="../slideLayouts/slideLayout169.xml"/><Relationship Id="rId11" Type="http://schemas.openxmlformats.org/officeDocument/2006/relationships/slideLayout" Target="../slideLayouts/slideLayout174.xml"/><Relationship Id="rId5" Type="http://schemas.openxmlformats.org/officeDocument/2006/relationships/slideLayout" Target="../slideLayouts/slideLayout168.xml"/><Relationship Id="rId15" Type="http://schemas.openxmlformats.org/officeDocument/2006/relationships/theme" Target="../theme/theme12.xml"/><Relationship Id="rId10" Type="http://schemas.openxmlformats.org/officeDocument/2006/relationships/slideLayout" Target="../slideLayouts/slideLayout173.xml"/><Relationship Id="rId4" Type="http://schemas.openxmlformats.org/officeDocument/2006/relationships/slideLayout" Target="../slideLayouts/slideLayout167.xml"/><Relationship Id="rId9" Type="http://schemas.openxmlformats.org/officeDocument/2006/relationships/slideLayout" Target="../slideLayouts/slideLayout172.xml"/><Relationship Id="rId14" Type="http://schemas.openxmlformats.org/officeDocument/2006/relationships/slideLayout" Target="../slideLayouts/slideLayout17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67.xml"/><Relationship Id="rId16" Type="http://schemas.openxmlformats.org/officeDocument/2006/relationships/slideLayout" Target="../slideLayouts/slideLayout81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slideLayout" Target="../slideLayouts/slideLayout7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slideLayout" Target="../slideLayouts/slideLayout94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93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83.xml"/><Relationship Id="rId16" Type="http://schemas.openxmlformats.org/officeDocument/2006/relationships/slideLayout" Target="../slideLayouts/slideLayout97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4" Type="http://schemas.openxmlformats.org/officeDocument/2006/relationships/slideLayout" Target="../slideLayouts/slideLayout9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slideLayout" Target="../slideLayouts/slideLayout110.xml"/><Relationship Id="rId18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100.xml"/><Relationship Id="rId21" Type="http://schemas.openxmlformats.org/officeDocument/2006/relationships/image" Target="../media/image11.png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17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99.xml"/><Relationship Id="rId16" Type="http://schemas.openxmlformats.org/officeDocument/2006/relationships/slideLayout" Target="../slideLayouts/slideLayout113.xml"/><Relationship Id="rId20" Type="http://schemas.openxmlformats.org/officeDocument/2006/relationships/theme" Target="../theme/theme8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07.xml"/><Relationship Id="rId19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slideLayout" Target="../slideLayouts/slideLayout11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5123" y="365125"/>
            <a:ext cx="11095892" cy="5797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5123" y="1565031"/>
            <a:ext cx="11095892" cy="4611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0871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650" r:id="rId4"/>
    <p:sldLayoutId id="2147483758" r:id="rId5"/>
    <p:sldLayoutId id="2147483652" r:id="rId6"/>
    <p:sldLayoutId id="2147483655" r:id="rId7"/>
    <p:sldLayoutId id="2147483770" r:id="rId8"/>
    <p:sldLayoutId id="2147483882" r:id="rId9"/>
    <p:sldLayoutId id="2147483919" r:id="rId10"/>
    <p:sldLayoutId id="21474839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‐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1" y="10758"/>
            <a:ext cx="12192000" cy="914401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-1" y="92787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6400" y="91440"/>
            <a:ext cx="11379200" cy="82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6400" y="1009650"/>
            <a:ext cx="11379200" cy="5467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2" descr="https://40e70e8c-a-27fc94bd-s-sites.googlegroups.com/a/taskstream.com/intranet/official-documents/company-logos/taskstream%20logo_color.png?attachauth=ANoY7crPu-AcSfqzM_6rznUrlrIGQd4dHLVfbaxbIrTKsm9Ghmdn8QH86id6vLA8unLbmWGo_Ds_fsbsb7yPJuoaOHaM742x8YjKRjfiNFtl--TudQ0gb6Q0XFmoPr2N9lNja5bjcz93acu0SQ7TLpVo7n0xIgqZgwkjn0GcaDt7WeDnSVucTjyOdikdh4Qdvk2GWAeKlnNDCEX2jTpKcmOC6FFSqcLU_HE2ENqE_bmI98KtQvfnt1eTUx7GLBfUHfJMTx8it9QV73Qf1Z_XoE5usoQoWtqTag%3D%3D&amp;attredirects=0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2900" y="6604459"/>
            <a:ext cx="1524000" cy="187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" y="6515415"/>
            <a:ext cx="6096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47E49-8923-463C-AB9A-635E1D3FC9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922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38" r:id="rId15"/>
    <p:sldLayoutId id="2147483839" r:id="rId16"/>
    <p:sldLayoutId id="2147483841" r:id="rId17"/>
    <p:sldLayoutId id="2147483842" r:id="rId18"/>
    <p:sldLayoutId id="2147483843" r:id="rId19"/>
    <p:sldLayoutId id="2147483844" r:id="rId20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52247F"/>
          </a:solidFill>
          <a:latin typeface="+mn-lt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9DDC"/>
        </a:buClr>
        <a:buFont typeface="Arial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9DDC"/>
        </a:buClr>
        <a:buFont typeface="Arial" panose="020B0604020202020204" pitchFamily="34" charset="0"/>
        <a:buChar char="­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009DDC"/>
        </a:buClr>
        <a:buFont typeface="Calibri" panose="020F0502020204030204" pitchFamily="34" charset="0"/>
        <a:buChar char="»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009DDC"/>
        </a:buClr>
        <a:buFont typeface="Wingdings" panose="05000000000000000000" pitchFamily="2" charset="2"/>
        <a:buChar char="§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009DDC"/>
        </a:buClr>
        <a:buFont typeface="Arial" panose="020B0604020202020204" pitchFamily="34" charset="0"/>
        <a:buChar char="▫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ooter.png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8475"/>
            <a:ext cx="12192000" cy="119952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318260"/>
            <a:ext cx="10835640" cy="960120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280160"/>
            <a:ext cx="10835640" cy="49377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85800" y="6263640"/>
            <a:ext cx="1656347" cy="3248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200" smtClean="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161497C5-6CC1-4645-9833-A5BCA867C1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462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  <p:sldLayoutId id="2147483897" r:id="rId12"/>
    <p:sldLayoutId id="2147483898" r:id="rId13"/>
    <p:sldLayoutId id="2147483899" r:id="rId14"/>
  </p:sldLayoutIdLst>
  <p:hf hdr="0" ftr="0" dt="0"/>
  <p:txStyles>
    <p:titleStyle>
      <a:lvl1pPr algn="l" defTabSz="914377" rtl="0" eaLnBrk="1" latinLnBrk="0" hangingPunct="1">
        <a:spcBef>
          <a:spcPct val="0"/>
        </a:spcBef>
        <a:buNone/>
        <a:defRPr sz="3600" b="0" kern="1200">
          <a:solidFill>
            <a:srgbClr val="009DDC"/>
          </a:solidFill>
          <a:latin typeface="Calibri Light" panose="020F0302020204030204" pitchFamily="34" charset="0"/>
          <a:ea typeface="+mj-ea"/>
          <a:cs typeface="Calibri Light" panose="020F0302020204030204" pitchFamily="34" charset="0"/>
        </a:defRPr>
      </a:lvl1pPr>
    </p:titleStyle>
    <p:bodyStyle>
      <a:lvl1pPr marL="349250" indent="-349250" algn="l" defTabSz="914377" rtl="0" eaLnBrk="1" latinLnBrk="0" hangingPunct="1">
        <a:lnSpc>
          <a:spcPct val="110000"/>
        </a:lnSpc>
        <a:spcBef>
          <a:spcPts val="800"/>
        </a:spcBef>
        <a:buClr>
          <a:schemeClr val="accent2"/>
        </a:buClr>
        <a:buSzPct val="75000"/>
        <a:buFont typeface="Wingdings 3" panose="05040102010807070707" pitchFamily="18" charset="2"/>
        <a:buChar char=""/>
        <a:defRPr sz="2800" kern="1200">
          <a:solidFill>
            <a:schemeClr val="tx1">
              <a:lumMod val="90000"/>
              <a:lumOff val="10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577850" indent="-228600" algn="l" defTabSz="914377" rtl="0" eaLnBrk="1" latinLnBrk="0" hangingPunct="1">
        <a:lnSpc>
          <a:spcPct val="110000"/>
        </a:lnSpc>
        <a:spcBef>
          <a:spcPts val="800"/>
        </a:spcBef>
        <a:buClr>
          <a:srgbClr val="009DDC"/>
        </a:buClr>
        <a:buSzPct val="100000"/>
        <a:buFont typeface="Arial" panose="020B0604020202020204" pitchFamily="34" charset="0"/>
        <a:buChar char="•"/>
        <a:defRPr sz="2400" kern="1200">
          <a:solidFill>
            <a:schemeClr val="tx1">
              <a:lumMod val="90000"/>
              <a:lumOff val="10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806450" indent="-228600" algn="l" defTabSz="914377" rtl="0" eaLnBrk="1" latinLnBrk="0" hangingPunct="1">
        <a:lnSpc>
          <a:spcPct val="110000"/>
        </a:lnSpc>
        <a:spcBef>
          <a:spcPts val="800"/>
        </a:spcBef>
        <a:buClr>
          <a:srgbClr val="009DDC"/>
        </a:buClr>
        <a:buFont typeface="Calibri Light" panose="020F0302020204030204" pitchFamily="34" charset="0"/>
        <a:buChar char="»"/>
        <a:defRPr sz="2000" kern="1200">
          <a:solidFill>
            <a:schemeClr val="tx1">
              <a:lumMod val="90000"/>
              <a:lumOff val="10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035050" indent="-227013" algn="l" defTabSz="914377" rtl="0" eaLnBrk="1" latinLnBrk="0" hangingPunct="1">
        <a:lnSpc>
          <a:spcPct val="110000"/>
        </a:lnSpc>
        <a:spcBef>
          <a:spcPts val="800"/>
        </a:spcBef>
        <a:buClr>
          <a:srgbClr val="009DDC"/>
        </a:buClr>
        <a:buFont typeface="Calibri Light" panose="020F0302020204030204" pitchFamily="34" charset="0"/>
        <a:buChar char="‐"/>
        <a:defRPr sz="1800" kern="1200">
          <a:solidFill>
            <a:schemeClr val="tx1">
              <a:lumMod val="90000"/>
              <a:lumOff val="10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1263650" indent="-227013" algn="l" defTabSz="914377" rtl="0" eaLnBrk="1" latinLnBrk="0" hangingPunct="1">
        <a:lnSpc>
          <a:spcPct val="110000"/>
        </a:lnSpc>
        <a:spcBef>
          <a:spcPts val="800"/>
        </a:spcBef>
        <a:buClr>
          <a:srgbClr val="009DDC"/>
        </a:buClr>
        <a:buFont typeface="Courier New" panose="02070309020205020404" pitchFamily="49" charset="0"/>
        <a:buChar char="o"/>
        <a:defRPr sz="1600" kern="1200">
          <a:solidFill>
            <a:schemeClr val="tx1">
              <a:lumMod val="90000"/>
              <a:lumOff val="10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318260"/>
            <a:ext cx="10835640" cy="960120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280160"/>
            <a:ext cx="10835640" cy="49377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85800" y="6263640"/>
            <a:ext cx="1656347" cy="3248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161497C5-6CC1-4645-9833-A5BCA867C1E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 descr="footer.png"/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75409" r="44933" b="2201"/>
          <a:stretch/>
        </p:blipFill>
        <p:spPr>
          <a:xfrm rot="16200000">
            <a:off x="-3291839" y="3291839"/>
            <a:ext cx="6858001" cy="27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937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  <p:sldLayoutId id="2147483912" r:id="rId12"/>
    <p:sldLayoutId id="2147483913" r:id="rId13"/>
    <p:sldLayoutId id="2147483914" r:id="rId14"/>
  </p:sldLayoutIdLst>
  <p:hf hdr="0" ftr="0" dt="0"/>
  <p:txStyles>
    <p:titleStyle>
      <a:lvl1pPr algn="l" defTabSz="914377" rtl="0" eaLnBrk="1" latinLnBrk="0" hangingPunct="1">
        <a:spcBef>
          <a:spcPct val="0"/>
        </a:spcBef>
        <a:buNone/>
        <a:defRPr sz="3600" b="0" kern="1200">
          <a:solidFill>
            <a:srgbClr val="009DDC"/>
          </a:solidFill>
          <a:latin typeface="Calibri Light" panose="020F0302020204030204" pitchFamily="34" charset="0"/>
          <a:ea typeface="+mj-ea"/>
          <a:cs typeface="Calibri Light" panose="020F0302020204030204" pitchFamily="34" charset="0"/>
        </a:defRPr>
      </a:lvl1pPr>
    </p:titleStyle>
    <p:bodyStyle>
      <a:lvl1pPr marL="349250" indent="-349250" algn="l" defTabSz="914377" rtl="0" eaLnBrk="1" latinLnBrk="0" hangingPunct="1">
        <a:lnSpc>
          <a:spcPct val="110000"/>
        </a:lnSpc>
        <a:spcBef>
          <a:spcPts val="800"/>
        </a:spcBef>
        <a:buClr>
          <a:schemeClr val="accent2"/>
        </a:buClr>
        <a:buSzPct val="75000"/>
        <a:buFont typeface="Wingdings 3" panose="05040102010807070707" pitchFamily="18" charset="2"/>
        <a:buChar char=""/>
        <a:defRPr sz="2800" kern="1200">
          <a:solidFill>
            <a:schemeClr val="tx1">
              <a:lumMod val="90000"/>
              <a:lumOff val="10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577850" indent="-228600" algn="l" defTabSz="914377" rtl="0" eaLnBrk="1" latinLnBrk="0" hangingPunct="1">
        <a:lnSpc>
          <a:spcPct val="110000"/>
        </a:lnSpc>
        <a:spcBef>
          <a:spcPts val="800"/>
        </a:spcBef>
        <a:buClr>
          <a:srgbClr val="009DDC"/>
        </a:buClr>
        <a:buSzPct val="100000"/>
        <a:buFont typeface="Arial" panose="020B0604020202020204" pitchFamily="34" charset="0"/>
        <a:buChar char="•"/>
        <a:defRPr sz="2400" kern="1200">
          <a:solidFill>
            <a:schemeClr val="tx1">
              <a:lumMod val="90000"/>
              <a:lumOff val="10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806450" indent="-228600" algn="l" defTabSz="914377" rtl="0" eaLnBrk="1" latinLnBrk="0" hangingPunct="1">
        <a:lnSpc>
          <a:spcPct val="110000"/>
        </a:lnSpc>
        <a:spcBef>
          <a:spcPts val="800"/>
        </a:spcBef>
        <a:buClr>
          <a:srgbClr val="009DDC"/>
        </a:buClr>
        <a:buFont typeface="Calibri Light" panose="020F0302020204030204" pitchFamily="34" charset="0"/>
        <a:buChar char="»"/>
        <a:defRPr sz="2000" kern="1200">
          <a:solidFill>
            <a:schemeClr val="tx1">
              <a:lumMod val="90000"/>
              <a:lumOff val="10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035050" indent="-227013" algn="l" defTabSz="914377" rtl="0" eaLnBrk="1" latinLnBrk="0" hangingPunct="1">
        <a:lnSpc>
          <a:spcPct val="110000"/>
        </a:lnSpc>
        <a:spcBef>
          <a:spcPts val="800"/>
        </a:spcBef>
        <a:buClr>
          <a:srgbClr val="009DDC"/>
        </a:buClr>
        <a:buFont typeface="Calibri Light" panose="020F0302020204030204" pitchFamily="34" charset="0"/>
        <a:buChar char="‐"/>
        <a:defRPr sz="1800" kern="1200">
          <a:solidFill>
            <a:schemeClr val="tx1">
              <a:lumMod val="90000"/>
              <a:lumOff val="10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1263650" indent="-227013" algn="l" defTabSz="914377" rtl="0" eaLnBrk="1" latinLnBrk="0" hangingPunct="1">
        <a:lnSpc>
          <a:spcPct val="110000"/>
        </a:lnSpc>
        <a:spcBef>
          <a:spcPts val="800"/>
        </a:spcBef>
        <a:buClr>
          <a:srgbClr val="009DDC"/>
        </a:buClr>
        <a:buFont typeface="Courier New" panose="02070309020205020404" pitchFamily="49" charset="0"/>
        <a:buChar char="o"/>
        <a:defRPr sz="1600" kern="1200">
          <a:solidFill>
            <a:schemeClr val="tx1">
              <a:lumMod val="90000"/>
              <a:lumOff val="10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" y="10758"/>
            <a:ext cx="12192000" cy="617893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26881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1671" y="91440"/>
            <a:ext cx="10983558" cy="535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1671" y="1162322"/>
            <a:ext cx="10983558" cy="5232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91671" y="6492876"/>
            <a:ext cx="109835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1" name="Text Placeholder 2"/>
          <p:cNvSpPr txBox="1">
            <a:spLocks/>
          </p:cNvSpPr>
          <p:nvPr userDrawn="1"/>
        </p:nvSpPr>
        <p:spPr>
          <a:xfrm>
            <a:off x="591672" y="707563"/>
            <a:ext cx="10983558" cy="4529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009DDC"/>
              </a:buClr>
              <a:buFont typeface="Arial" pitchFamily="34" charset="0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009DDC"/>
              </a:buClr>
              <a:buFont typeface="Arial" panose="020B0604020202020204" pitchFamily="34" charset="0"/>
              <a:buChar char="­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009DDC"/>
              </a:buClr>
              <a:buFont typeface="Calibri" panose="020F0502020204030204" pitchFamily="34" charset="0"/>
              <a:buChar char="»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009DDC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DDC"/>
              </a:buClr>
              <a:buFont typeface="Arial" panose="020B0604020202020204" pitchFamily="34" charset="0"/>
              <a:buChar char="▫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2241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757" r:id="rId13"/>
  </p:sldLayoutIdLst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2800" b="0" kern="1200">
          <a:solidFill>
            <a:srgbClr val="52247F"/>
          </a:solidFill>
          <a:latin typeface="+mn-lt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9DDC"/>
        </a:buClr>
        <a:buFont typeface="Arial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9DDC"/>
        </a:buClr>
        <a:buFont typeface="Arial" panose="020B0604020202020204" pitchFamily="34" charset="0"/>
        <a:buChar char="­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009DDC"/>
        </a:buClr>
        <a:buFont typeface="Calibri" panose="020F0502020204030204" pitchFamily="34" charset="0"/>
        <a:buChar char="»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009DDC"/>
        </a:buClr>
        <a:buFont typeface="Wingdings" panose="05000000000000000000" pitchFamily="2" charset="2"/>
        <a:buChar char="§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009DDC"/>
        </a:buClr>
        <a:buFont typeface="Arial" panose="020B0604020202020204" pitchFamily="34" charset="0"/>
        <a:buChar char="▫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6402" y="274713"/>
            <a:ext cx="11344564" cy="9499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11" y="1337626"/>
            <a:ext cx="11355455" cy="5139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06400" y="6477000"/>
            <a:ext cx="10097168" cy="3730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kern="0" dirty="0">
              <a:solidFill>
                <a:prstClr val="white">
                  <a:lumMod val="50000"/>
                </a:prstClr>
              </a:solidFill>
              <a:latin typeface="Arial"/>
              <a:cs typeface="Arial"/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3337015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txStyles>
    <p:titleStyle>
      <a:lvl1pPr algn="l" defTabSz="914377" rtl="0" eaLnBrk="1" latinLnBrk="0" hangingPunct="1">
        <a:spcBef>
          <a:spcPct val="0"/>
        </a:spcBef>
        <a:buNone/>
        <a:defRPr sz="3600" b="0" kern="1200">
          <a:solidFill>
            <a:srgbClr val="52247F"/>
          </a:solidFill>
          <a:latin typeface="+mn-lt"/>
          <a:ea typeface="+mj-ea"/>
          <a:cs typeface="Arial" pitchFamily="34" charset="0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Clr>
          <a:srgbClr val="009DDC"/>
        </a:buClr>
        <a:buFont typeface="Arial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Calibri Light" panose="020F0302020204030204" pitchFamily="34" charset="0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Clr>
          <a:srgbClr val="009DDC"/>
        </a:buClr>
        <a:buFont typeface="Arial" panose="020B0604020202020204" pitchFamily="34" charset="0"/>
        <a:buChar char="­"/>
        <a:defRPr sz="2800" kern="1200">
          <a:solidFill>
            <a:schemeClr val="tx1">
              <a:lumMod val="65000"/>
              <a:lumOff val="35000"/>
            </a:schemeClr>
          </a:solidFill>
          <a:latin typeface="Calibri Light" panose="020F0302020204030204" pitchFamily="34" charset="0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Clr>
          <a:srgbClr val="009DDC"/>
        </a:buClr>
        <a:buFont typeface="Calibri" panose="020F0502020204030204" pitchFamily="34" charset="0"/>
        <a:buChar char="»"/>
        <a:defRPr sz="2400" kern="1200">
          <a:solidFill>
            <a:schemeClr val="tx1">
              <a:lumMod val="65000"/>
              <a:lumOff val="35000"/>
            </a:schemeClr>
          </a:solidFill>
          <a:latin typeface="Calibri Light" panose="020F0302020204030204" pitchFamily="34" charset="0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Clr>
          <a:srgbClr val="009DDC"/>
        </a:buClr>
        <a:buFont typeface="Wingdings" panose="05000000000000000000" pitchFamily="2" charset="2"/>
        <a:buChar char="§"/>
        <a:defRPr sz="2000" kern="1200">
          <a:solidFill>
            <a:schemeClr val="tx1">
              <a:lumMod val="65000"/>
              <a:lumOff val="35000"/>
            </a:schemeClr>
          </a:solidFill>
          <a:latin typeface="Calibri Light" panose="020F0302020204030204" pitchFamily="34" charset="0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Clr>
          <a:srgbClr val="009DDC"/>
        </a:buClr>
        <a:buFont typeface="Arial" panose="020B0604020202020204" pitchFamily="34" charset="0"/>
        <a:buChar char="▫"/>
        <a:defRPr sz="2000" kern="1200">
          <a:solidFill>
            <a:schemeClr val="tx1">
              <a:lumMod val="65000"/>
              <a:lumOff val="35000"/>
            </a:schemeClr>
          </a:solidFill>
          <a:latin typeface="Calibri Light" panose="020F0302020204030204" pitchFamily="34" charset="0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" y="10758"/>
            <a:ext cx="12192000" cy="914401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92787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2428" y="91440"/>
            <a:ext cx="11034384" cy="82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2428" y="1009650"/>
            <a:ext cx="11034384" cy="53398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2" descr="https://40e70e8c-a-27fc94bd-s-sites.googlegroups.com/a/taskstream.com/intranet/official-documents/company-logos/taskstream%20logo_color.png?attachauth=ANoY7crPu-AcSfqzM_6rznUrlrIGQd4dHLVfbaxbIrTKsm9Ghmdn8QH86id6vLA8unLbmWGo_Ds_fsbsb7yPJuoaOHaM742x8YjKRjfiNFtl--TudQ0gb6Q0XFmoPr2N9lNja5bjcz93acu0SQ7TLpVo7n0xIgqZgwkjn0GcaDt7WeDnSVucTjyOdikdh4Qdvk2GWAeKlnNDCEX2jTpKcmOC6FFSqcLU_HE2ENqE_bmI98KtQvfnt1eTUx7GLBfUHfJMTx8it9QV73Qf1Z_XoE5usoQoWtqTag%3D%3D&amp;attredirects=0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2901" y="6604459"/>
            <a:ext cx="1133911" cy="1874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 userDrawn="1"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602428" y="6484938"/>
            <a:ext cx="97353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101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6" r:id="rId16"/>
  </p:sldLayoutIdLst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52247F"/>
          </a:solidFill>
          <a:latin typeface="+mn-lt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9DDC"/>
        </a:buClr>
        <a:buFont typeface="Arial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9DDC"/>
        </a:buClr>
        <a:buFont typeface="Arial" panose="020B0604020202020204" pitchFamily="34" charset="0"/>
        <a:buChar char="­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009DDC"/>
        </a:buClr>
        <a:buFont typeface="Calibri" panose="020F0502020204030204" pitchFamily="34" charset="0"/>
        <a:buChar char="»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009DDC"/>
        </a:buClr>
        <a:buFont typeface="Wingdings" panose="05000000000000000000" pitchFamily="2" charset="2"/>
        <a:buChar char="§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009DDC"/>
        </a:buClr>
        <a:buFont typeface="Arial" panose="020B0604020202020204" pitchFamily="34" charset="0"/>
        <a:buChar char="▫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" y="10758"/>
            <a:ext cx="12192000" cy="914401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92787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1671" y="91440"/>
            <a:ext cx="10983558" cy="7546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1671" y="1009650"/>
            <a:ext cx="10983558" cy="5385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91671" y="6492876"/>
            <a:ext cx="109835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722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52247F"/>
          </a:solidFill>
          <a:latin typeface="+mn-lt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9DDC"/>
        </a:buClr>
        <a:buFont typeface="Arial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9DDC"/>
        </a:buClr>
        <a:buFont typeface="Arial" panose="020B0604020202020204" pitchFamily="34" charset="0"/>
        <a:buChar char="­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009DDC"/>
        </a:buClr>
        <a:buFont typeface="Calibri" panose="020F0502020204030204" pitchFamily="34" charset="0"/>
        <a:buChar char="»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009DDC"/>
        </a:buClr>
        <a:buFont typeface="Wingdings" panose="05000000000000000000" pitchFamily="2" charset="2"/>
        <a:buChar char="§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009DDC"/>
        </a:buClr>
        <a:buFont typeface="Arial" panose="020B0604020202020204" pitchFamily="34" charset="0"/>
        <a:buChar char="▫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 userDrawn="1"/>
        </p:nvCxnSpPr>
        <p:spPr>
          <a:xfrm>
            <a:off x="-1" y="274712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6402" y="274713"/>
            <a:ext cx="11344564" cy="9499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11" y="1337626"/>
            <a:ext cx="11355455" cy="5139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2" descr="https://40e70e8c-a-27fc94bd-s-sites.googlegroups.com/a/taskstream.com/intranet/official-documents/company-logos/taskstream%20logo_color.png?attachauth=ANoY7crPu-AcSfqzM_6rznUrlrIGQd4dHLVfbaxbIrTKsm9Ghmdn8QH86id6vLA8unLbmWGo_Ds_fsbsb7yPJuoaOHaM742x8YjKRjfiNFtl--TudQ0gb6Q0XFmoPr2N9lNja5bjcz93acu0SQ7TLpVo7n0xIgqZgwkjn0GcaDt7WeDnSVucTjyOdikdh4Qdvk2GWAeKlnNDCEX2jTpKcmOC6FFSqcLU_HE2ENqE_bmI98KtQvfnt1eTUx7GLBfUHfJMTx8it9QV73Qf1Z_XoE5usoQoWtqTag%3D%3D&amp;attredirects=0"/>
          <p:cNvPicPr>
            <a:picLocks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0137" y="6595421"/>
            <a:ext cx="1030828" cy="17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 userDrawn="1"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06400" y="6477000"/>
            <a:ext cx="10097168" cy="3730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kern="0" dirty="0">
              <a:solidFill>
                <a:prstClr val="white">
                  <a:lumMod val="50000"/>
                </a:prstClr>
              </a:solidFill>
              <a:latin typeface="Arial"/>
              <a:cs typeface="Arial"/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633513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  <p:sldLayoutId id="2147483737" r:id="rId15"/>
    <p:sldLayoutId id="2147483738" r:id="rId16"/>
  </p:sldLayoutIdLst>
  <p:txStyles>
    <p:titleStyle>
      <a:lvl1pPr algn="l" defTabSz="914377" rtl="0" eaLnBrk="1" latinLnBrk="0" hangingPunct="1">
        <a:spcBef>
          <a:spcPct val="0"/>
        </a:spcBef>
        <a:buNone/>
        <a:defRPr sz="3600" b="0" kern="1200">
          <a:solidFill>
            <a:srgbClr val="52247F"/>
          </a:solidFill>
          <a:latin typeface="+mn-lt"/>
          <a:ea typeface="+mj-ea"/>
          <a:cs typeface="Arial" pitchFamily="34" charset="0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Clr>
          <a:srgbClr val="009DDC"/>
        </a:buClr>
        <a:buFont typeface="Arial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Calibri Light" panose="020F0302020204030204" pitchFamily="34" charset="0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Clr>
          <a:srgbClr val="009DDC"/>
        </a:buClr>
        <a:buFont typeface="Arial" panose="020B0604020202020204" pitchFamily="34" charset="0"/>
        <a:buChar char="­"/>
        <a:defRPr sz="2800" kern="1200">
          <a:solidFill>
            <a:schemeClr val="tx1">
              <a:lumMod val="65000"/>
              <a:lumOff val="35000"/>
            </a:schemeClr>
          </a:solidFill>
          <a:latin typeface="Calibri Light" panose="020F0302020204030204" pitchFamily="34" charset="0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Clr>
          <a:srgbClr val="009DDC"/>
        </a:buClr>
        <a:buFont typeface="Calibri" panose="020F0502020204030204" pitchFamily="34" charset="0"/>
        <a:buChar char="»"/>
        <a:defRPr sz="2400" kern="1200">
          <a:solidFill>
            <a:schemeClr val="tx1">
              <a:lumMod val="65000"/>
              <a:lumOff val="35000"/>
            </a:schemeClr>
          </a:solidFill>
          <a:latin typeface="Calibri Light" panose="020F0302020204030204" pitchFamily="34" charset="0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Clr>
          <a:srgbClr val="009DDC"/>
        </a:buClr>
        <a:buFont typeface="Wingdings" panose="05000000000000000000" pitchFamily="2" charset="2"/>
        <a:buChar char="§"/>
        <a:defRPr sz="2000" kern="1200">
          <a:solidFill>
            <a:schemeClr val="tx1">
              <a:lumMod val="65000"/>
              <a:lumOff val="35000"/>
            </a:schemeClr>
          </a:solidFill>
          <a:latin typeface="Calibri Light" panose="020F0302020204030204" pitchFamily="34" charset="0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Clr>
          <a:srgbClr val="009DDC"/>
        </a:buClr>
        <a:buFont typeface="Arial" panose="020B0604020202020204" pitchFamily="34" charset="0"/>
        <a:buChar char="▫"/>
        <a:defRPr sz="2000" kern="1200">
          <a:solidFill>
            <a:schemeClr val="tx1">
              <a:lumMod val="65000"/>
              <a:lumOff val="35000"/>
            </a:schemeClr>
          </a:solidFill>
          <a:latin typeface="Calibri Light" panose="020F0302020204030204" pitchFamily="34" charset="0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" y="10758"/>
            <a:ext cx="12192000" cy="914401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92787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2428" y="91440"/>
            <a:ext cx="11034384" cy="82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2428" y="1009650"/>
            <a:ext cx="11034384" cy="53398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2" descr="https://40e70e8c-a-27fc94bd-s-sites.googlegroups.com/a/taskstream.com/intranet/official-documents/company-logos/taskstream%20logo_color.png?attachauth=ANoY7crPu-AcSfqzM_6rznUrlrIGQd4dHLVfbaxbIrTKsm9Ghmdn8QH86id6vLA8unLbmWGo_Ds_fsbsb7yPJuoaOHaM742x8YjKRjfiNFtl--TudQ0gb6Q0XFmoPr2N9lNja5bjcz93acu0SQ7TLpVo7n0xIgqZgwkjn0GcaDt7WeDnSVucTjyOdikdh4Qdvk2GWAeKlnNDCEX2jTpKcmOC6FFSqcLU_HE2ENqE_bmI98KtQvfnt1eTUx7GLBfUHfJMTx8it9QV73Qf1Z_XoE5usoQoWtqTag%3D%3D&amp;attredirects=0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2901" y="6604459"/>
            <a:ext cx="1133911" cy="1874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 userDrawn="1"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602428" y="6484938"/>
            <a:ext cx="97353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196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  <p:sldLayoutId id="2147483753" r:id="rId14"/>
    <p:sldLayoutId id="2147483754" r:id="rId15"/>
    <p:sldLayoutId id="2147483755" r:id="rId16"/>
  </p:sldLayoutIdLst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52247F"/>
          </a:solidFill>
          <a:latin typeface="+mn-lt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9DDC"/>
        </a:buClr>
        <a:buFont typeface="Arial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9DDC"/>
        </a:buClr>
        <a:buFont typeface="Arial" panose="020B0604020202020204" pitchFamily="34" charset="0"/>
        <a:buChar char="­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009DDC"/>
        </a:buClr>
        <a:buFont typeface="Calibri" panose="020F0502020204030204" pitchFamily="34" charset="0"/>
        <a:buChar char="»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009DDC"/>
        </a:buClr>
        <a:buFont typeface="Wingdings" panose="05000000000000000000" pitchFamily="2" charset="2"/>
        <a:buChar char="§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009DDC"/>
        </a:buClr>
        <a:buFont typeface="Arial" panose="020B0604020202020204" pitchFamily="34" charset="0"/>
        <a:buChar char="▫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" y="10758"/>
            <a:ext cx="12192000" cy="914401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-1" y="92787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6400" y="91440"/>
            <a:ext cx="11379200" cy="82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6400" y="1009650"/>
            <a:ext cx="11379200" cy="5467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2" descr="https://40e70e8c-a-27fc94bd-s-sites.googlegroups.com/a/taskstream.com/intranet/official-documents/company-logos/taskstream%20logo_color.png?attachauth=ANoY7crPu-AcSfqzM_6rznUrlrIGQd4dHLVfbaxbIrTKsm9Ghmdn8QH86id6vLA8unLbmWGo_Ds_fsbsb7yPJuoaOHaM742x8YjKRjfiNFtl--TudQ0gb6Q0XFmoPr2N9lNja5bjcz93acu0SQ7TLpVo7n0xIgqZgwkjn0GcaDt7WeDnSVucTjyOdikdh4Qdvk2GWAeKlnNDCEX2jTpKcmOC6FFSqcLU_HE2ENqE_bmI98KtQvfnt1eTUx7GLBfUHfJMTx8it9QV73Qf1Z_XoE5usoQoWtqTag%3D%3D&amp;attredirects=0"/>
          <p:cNvPicPr>
            <a:picLocks noChangeAspect="1" noChangeArrowheads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2900" y="6604459"/>
            <a:ext cx="1524000" cy="187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 userDrawn="1"/>
        </p:nvCxnSpPr>
        <p:spPr>
          <a:xfrm>
            <a:off x="0" y="6477000"/>
            <a:ext cx="12192000" cy="0"/>
          </a:xfrm>
          <a:prstGeom prst="line">
            <a:avLst/>
          </a:prstGeom>
          <a:ln>
            <a:solidFill>
              <a:srgbClr val="E4E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06400" y="6484938"/>
            <a:ext cx="993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581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  <p:sldLayoutId id="2147483784" r:id="rId13"/>
    <p:sldLayoutId id="2147483785" r:id="rId14"/>
    <p:sldLayoutId id="2147483786" r:id="rId15"/>
    <p:sldLayoutId id="2147483787" r:id="rId16"/>
    <p:sldLayoutId id="2147483788" r:id="rId17"/>
    <p:sldLayoutId id="2147483789" r:id="rId18"/>
    <p:sldLayoutId id="2147483790" r:id="rId19"/>
  </p:sldLayoutIdLst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52247F"/>
          </a:solidFill>
          <a:latin typeface="+mn-lt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9DDC"/>
        </a:buClr>
        <a:buFont typeface="Arial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9DDC"/>
        </a:buClr>
        <a:buFont typeface="Arial" panose="020B0604020202020204" pitchFamily="34" charset="0"/>
        <a:buChar char="­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009DDC"/>
        </a:buClr>
        <a:buFont typeface="Calibri" panose="020F0502020204030204" pitchFamily="34" charset="0"/>
        <a:buChar char="»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009DDC"/>
        </a:buClr>
        <a:buFont typeface="Wingdings" panose="05000000000000000000" pitchFamily="2" charset="2"/>
        <a:buChar char="§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009DDC"/>
        </a:buClr>
        <a:buFont typeface="Arial" panose="020B0604020202020204" pitchFamily="34" charset="0"/>
        <a:buChar char="▫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6402" y="274713"/>
            <a:ext cx="11344564" cy="9499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11" y="1337626"/>
            <a:ext cx="11355455" cy="5139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06400" y="6477000"/>
            <a:ext cx="10097168" cy="3730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kern="0" dirty="0">
              <a:solidFill>
                <a:prstClr val="white">
                  <a:lumMod val="50000"/>
                </a:prstClr>
              </a:solidFill>
              <a:latin typeface="Arial"/>
              <a:cs typeface="Arial"/>
              <a:sym typeface="Arial"/>
              <a:rtl val="0"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-5836"/>
            <a:ext cx="12192000" cy="60886"/>
          </a:xfrm>
          <a:prstGeom prst="rect">
            <a:avLst/>
          </a:prstGeom>
          <a:solidFill>
            <a:srgbClr val="522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arallelogram 5"/>
          <p:cNvSpPr/>
          <p:nvPr userDrawn="1"/>
        </p:nvSpPr>
        <p:spPr>
          <a:xfrm>
            <a:off x="11362944" y="-5836"/>
            <a:ext cx="907433" cy="60886"/>
          </a:xfrm>
          <a:prstGeom prst="parallelogram">
            <a:avLst>
              <a:gd name="adj" fmla="val 143182"/>
            </a:avLst>
          </a:prstGeom>
          <a:solidFill>
            <a:srgbClr val="009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55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  <p:sldLayoutId id="2147483804" r:id="rId13"/>
  </p:sldLayoutIdLst>
  <mc:AlternateContent xmlns:mc="http://schemas.openxmlformats.org/markup-compatibility/2006" xmlns:p14="http://schemas.microsoft.com/office/powerpoint/2010/main">
    <mc:Choice Requires="p14">
      <p:transition p14:dur="100" advClick="0" advTm="5000">
        <p:cut/>
      </p:transition>
    </mc:Choice>
    <mc:Fallback xmlns="">
      <p:transition advClick="0" advTm="5000">
        <p:cut/>
      </p:transition>
    </mc:Fallback>
  </mc:AlternateContent>
  <p:txStyles>
    <p:titleStyle>
      <a:lvl1pPr algn="l" defTabSz="914377" rtl="0" eaLnBrk="1" latinLnBrk="0" hangingPunct="1">
        <a:spcBef>
          <a:spcPct val="0"/>
        </a:spcBef>
        <a:buNone/>
        <a:defRPr sz="3600" b="0" kern="1200">
          <a:solidFill>
            <a:srgbClr val="52247F"/>
          </a:solidFill>
          <a:latin typeface="+mn-lt"/>
          <a:ea typeface="+mj-ea"/>
          <a:cs typeface="Arial" pitchFamily="34" charset="0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Clr>
          <a:srgbClr val="009DDC"/>
        </a:buClr>
        <a:buFont typeface="Arial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Calibri Light" panose="020F0302020204030204" pitchFamily="34" charset="0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Clr>
          <a:srgbClr val="009DDC"/>
        </a:buClr>
        <a:buFont typeface="Arial" panose="020B0604020202020204" pitchFamily="34" charset="0"/>
        <a:buChar char="­"/>
        <a:defRPr sz="2800" kern="1200">
          <a:solidFill>
            <a:schemeClr val="tx1">
              <a:lumMod val="65000"/>
              <a:lumOff val="35000"/>
            </a:schemeClr>
          </a:solidFill>
          <a:latin typeface="Calibri Light" panose="020F0302020204030204" pitchFamily="34" charset="0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Clr>
          <a:srgbClr val="009DDC"/>
        </a:buClr>
        <a:buFont typeface="Calibri" panose="020F0502020204030204" pitchFamily="34" charset="0"/>
        <a:buChar char="»"/>
        <a:defRPr sz="2400" kern="1200">
          <a:solidFill>
            <a:schemeClr val="tx1">
              <a:lumMod val="65000"/>
              <a:lumOff val="35000"/>
            </a:schemeClr>
          </a:solidFill>
          <a:latin typeface="Calibri Light" panose="020F0302020204030204" pitchFamily="34" charset="0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Clr>
          <a:srgbClr val="009DDC"/>
        </a:buClr>
        <a:buFont typeface="Wingdings" panose="05000000000000000000" pitchFamily="2" charset="2"/>
        <a:buChar char="§"/>
        <a:defRPr sz="2000" kern="1200">
          <a:solidFill>
            <a:schemeClr val="tx1">
              <a:lumMod val="65000"/>
              <a:lumOff val="35000"/>
            </a:schemeClr>
          </a:solidFill>
          <a:latin typeface="Calibri Light" panose="020F0302020204030204" pitchFamily="34" charset="0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Clr>
          <a:srgbClr val="009DDC"/>
        </a:buClr>
        <a:buFont typeface="Arial" panose="020B0604020202020204" pitchFamily="34" charset="0"/>
        <a:buChar char="▫"/>
        <a:defRPr sz="2000" kern="1200">
          <a:solidFill>
            <a:schemeClr val="tx1">
              <a:lumMod val="65000"/>
              <a:lumOff val="35000"/>
            </a:schemeClr>
          </a:solidFill>
          <a:latin typeface="Calibri Light" panose="020F0302020204030204" pitchFamily="34" charset="0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517" y="292203"/>
            <a:ext cx="10363200" cy="2059111"/>
          </a:xfrm>
        </p:spPr>
        <p:txBody>
          <a:bodyPr>
            <a:normAutofit/>
          </a:bodyPr>
          <a:lstStyle/>
          <a:p>
            <a:r>
              <a:rPr lang="en-US" dirty="0"/>
              <a:t>Blackboard Integration with Taskstream LAT</a:t>
            </a:r>
            <a:endParaRPr lang="en-US" b="1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idx="10"/>
          </p:nvPr>
        </p:nvSpPr>
        <p:spPr/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2200" dirty="0"/>
              <a:t>Colleen Arrey, M.Ed.			</a:t>
            </a:r>
            <a:br>
              <a:rPr lang="en-US" sz="2200" dirty="0"/>
            </a:br>
            <a:r>
              <a:rPr lang="en-US" sz="2200" i="1" dirty="0"/>
              <a:t>Director, Campus Solutions	</a:t>
            </a:r>
            <a:br>
              <a:rPr lang="en-US" sz="2200" dirty="0"/>
            </a:br>
            <a:r>
              <a:rPr lang="en-US" sz="2200" dirty="0"/>
              <a:t>Taskstream</a:t>
            </a:r>
            <a:r>
              <a:rPr lang="en-US" sz="2000" dirty="0"/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2479785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7661" y="1066800"/>
            <a:ext cx="8556165" cy="530263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7404" t="22545" r="5103" b="20584"/>
          <a:stretch/>
        </p:blipFill>
        <p:spPr>
          <a:xfrm>
            <a:off x="6629400" y="4724400"/>
            <a:ext cx="3657600" cy="1395664"/>
          </a:xfrm>
          <a:prstGeom prst="rect">
            <a:avLst/>
          </a:prstGeom>
          <a:ln w="38100">
            <a:solidFill>
              <a:srgbClr val="009DD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 Mapping Requirements &amp; Courses</a:t>
            </a:r>
          </a:p>
        </p:txBody>
      </p:sp>
    </p:spTree>
    <p:extLst>
      <p:ext uri="{BB962C8B-B14F-4D97-AF65-F5344CB8AC3E}">
        <p14:creationId xmlns:p14="http://schemas.microsoft.com/office/powerpoint/2010/main" val="415726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Enable Single Sign-On (SSO)</a:t>
            </a:r>
          </a:p>
        </p:txBody>
      </p:sp>
      <p:sp>
        <p:nvSpPr>
          <p:cNvPr id="5" name="Content Placeholder 5"/>
          <p:cNvSpPr txBox="1">
            <a:spLocks/>
          </p:cNvSpPr>
          <p:nvPr/>
        </p:nvSpPr>
        <p:spPr>
          <a:xfrm>
            <a:off x="1828800" y="1361662"/>
            <a:ext cx="8534400" cy="1176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891" indent="-342891" algn="l" defTabSz="914377" rtl="0" eaLnBrk="1" latinLnBrk="0" hangingPunct="1">
              <a:spcBef>
                <a:spcPct val="20000"/>
              </a:spcBef>
              <a:buClr>
                <a:srgbClr val="009DDC"/>
              </a:buClr>
              <a:buFont typeface="Arial" pitchFamily="34" charset="0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32" indent="-285744" algn="l" defTabSz="914377" rtl="0" eaLnBrk="1" latinLnBrk="0" hangingPunct="1">
              <a:spcBef>
                <a:spcPct val="20000"/>
              </a:spcBef>
              <a:buClr>
                <a:srgbClr val="009DDC"/>
              </a:buClr>
              <a:buFont typeface="Arial" panose="020B0604020202020204" pitchFamily="34" charset="0"/>
              <a:buChar char="­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spcBef>
                <a:spcPct val="20000"/>
              </a:spcBef>
              <a:buClr>
                <a:srgbClr val="009DDC"/>
              </a:buClr>
              <a:buFont typeface="Calibri" panose="020F0502020204030204" pitchFamily="34" charset="0"/>
              <a:buChar char="»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spcBef>
                <a:spcPct val="20000"/>
              </a:spcBef>
              <a:buClr>
                <a:srgbClr val="009DDC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spcBef>
                <a:spcPct val="20000"/>
              </a:spcBef>
              <a:buClr>
                <a:srgbClr val="009DDC"/>
              </a:buClr>
              <a:buFont typeface="Arial" panose="020B0604020202020204" pitchFamily="34" charset="0"/>
              <a:buChar char="▫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Access Taskstream from other systems without having to re-enter a username and password.</a:t>
            </a:r>
          </a:p>
          <a:p>
            <a:endParaRPr lang="en-US" dirty="0"/>
          </a:p>
        </p:txBody>
      </p:sp>
      <p:sp>
        <p:nvSpPr>
          <p:cNvPr id="6" name="Striped Right Arrow 5"/>
          <p:cNvSpPr/>
          <p:nvPr/>
        </p:nvSpPr>
        <p:spPr>
          <a:xfrm>
            <a:off x="5380811" y="3739424"/>
            <a:ext cx="1350459" cy="490654"/>
          </a:xfrm>
          <a:prstGeom prst="stripedRightArrow">
            <a:avLst>
              <a:gd name="adj1" fmla="val 61428"/>
              <a:gd name="adj2" fmla="val 54546"/>
            </a:avLst>
          </a:prstGeom>
          <a:solidFill>
            <a:srgbClr val="009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5"/>
          <p:cNvSpPr txBox="1">
            <a:spLocks/>
          </p:cNvSpPr>
          <p:nvPr/>
        </p:nvSpPr>
        <p:spPr>
          <a:xfrm>
            <a:off x="1788840" y="5715049"/>
            <a:ext cx="8534400" cy="7758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891" indent="-342891" algn="l" defTabSz="914377" rtl="0" eaLnBrk="1" latinLnBrk="0" hangingPunct="1">
              <a:spcBef>
                <a:spcPct val="20000"/>
              </a:spcBef>
              <a:buClr>
                <a:srgbClr val="009DDC"/>
              </a:buClr>
              <a:buFont typeface="Arial" pitchFamily="34" charset="0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32" indent="-285744" algn="l" defTabSz="914377" rtl="0" eaLnBrk="1" latinLnBrk="0" hangingPunct="1">
              <a:spcBef>
                <a:spcPct val="20000"/>
              </a:spcBef>
              <a:buClr>
                <a:srgbClr val="009DDC"/>
              </a:buClr>
              <a:buFont typeface="Arial" panose="020B0604020202020204" pitchFamily="34" charset="0"/>
              <a:buChar char="­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spcBef>
                <a:spcPct val="20000"/>
              </a:spcBef>
              <a:buClr>
                <a:srgbClr val="009DDC"/>
              </a:buClr>
              <a:buFont typeface="Calibri" panose="020F0502020204030204" pitchFamily="34" charset="0"/>
              <a:buChar char="»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spcBef>
                <a:spcPct val="20000"/>
              </a:spcBef>
              <a:buClr>
                <a:srgbClr val="009DDC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spcBef>
                <a:spcPct val="20000"/>
              </a:spcBef>
              <a:buClr>
                <a:srgbClr val="009DDC"/>
              </a:buClr>
              <a:buFont typeface="Arial" panose="020B0604020202020204" pitchFamily="34" charset="0"/>
              <a:buChar char="▫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LTI 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 Shibboleth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 SAML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 CAS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 Token-based Authentication </a:t>
            </a:r>
            <a:endParaRPr lang="en-US" sz="2400" dirty="0">
              <a:solidFill>
                <a:schemeClr val="bg1">
                  <a:lumMod val="65000"/>
                </a:schemeClr>
              </a:solidFill>
            </a:endParaRPr>
          </a:p>
          <a:p>
            <a:pPr algn="ctr"/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5867" y="2826772"/>
            <a:ext cx="2893583" cy="232733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2630" y="2838148"/>
            <a:ext cx="2809432" cy="2315959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8865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 advClick="0" advTm="6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1752600" y="0"/>
            <a:ext cx="8686800" cy="914400"/>
          </a:xfrm>
        </p:spPr>
        <p:txBody>
          <a:bodyPr>
            <a:normAutofit/>
          </a:bodyPr>
          <a:lstStyle/>
          <a:p>
            <a:r>
              <a:rPr lang="en-US" cap="none" dirty="0">
                <a:latin typeface="+mn-lt"/>
                <a:cs typeface="Arial" pitchFamily="34" charset="0"/>
              </a:rPr>
              <a:t>Integrate with Your LMS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524000" y="2522622"/>
            <a:ext cx="9067800" cy="1287379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9DDC"/>
              </a:buClr>
              <a:buFont typeface="Arial" pitchFamily="34" charset="0"/>
              <a:buChar char="•"/>
            </a:pPr>
            <a:endParaRPr lang="en-US" sz="1800" dirty="0">
              <a:cs typeface="Arial" pitchFamily="34" charset="0"/>
            </a:endParaRPr>
          </a:p>
        </p:txBody>
      </p:sp>
      <p:pic>
        <p:nvPicPr>
          <p:cNvPr id="1026" name="Picture 2" descr="C:\Users\carrey\AppData\Local\Microsoft\Windows\Temporary Internet Files\Content.Outlook\EH6TYVSL\Student Experience - With Text - V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79" y="2705100"/>
            <a:ext cx="7845443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85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/>
    </mc:Choice>
    <mc:Fallback xmlns="">
      <p:transition spd="slow" advClick="0" advTm="6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1435" y="1219200"/>
            <a:ext cx="8729133" cy="4953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Embed Key Assignments</a:t>
            </a:r>
          </a:p>
        </p:txBody>
      </p:sp>
    </p:spTree>
    <p:extLst>
      <p:ext uri="{BB962C8B-B14F-4D97-AF65-F5344CB8AC3E}">
        <p14:creationId xmlns:p14="http://schemas.microsoft.com/office/powerpoint/2010/main" val="308890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 advClick="0" advTm="6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Students Upload Work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4756" y="1158241"/>
            <a:ext cx="8542488" cy="538517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1013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 advClick="0" advTm="6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4756" y="1158241"/>
            <a:ext cx="8538444" cy="538633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Instructor Scores Work</a:t>
            </a:r>
          </a:p>
        </p:txBody>
      </p:sp>
      <p:sp>
        <p:nvSpPr>
          <p:cNvPr id="8" name="Rectangle 7"/>
          <p:cNvSpPr/>
          <p:nvPr/>
        </p:nvSpPr>
        <p:spPr>
          <a:xfrm>
            <a:off x="1888256" y="3279907"/>
            <a:ext cx="1477244" cy="68249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563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 advClick="0" advTm="6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4756" y="1158241"/>
            <a:ext cx="8538444" cy="538633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Instructor Scores Work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b="4957"/>
          <a:stretch/>
        </p:blipFill>
        <p:spPr>
          <a:xfrm>
            <a:off x="4480420" y="1635163"/>
            <a:ext cx="5755781" cy="5061812"/>
          </a:xfrm>
          <a:prstGeom prst="rect">
            <a:avLst/>
          </a:prstGeom>
          <a:ln w="57150">
            <a:solidFill>
              <a:srgbClr val="009DDC"/>
            </a:solidFill>
          </a:ln>
        </p:spPr>
      </p:pic>
    </p:spTree>
    <p:extLst>
      <p:ext uri="{BB962C8B-B14F-4D97-AF65-F5344CB8AC3E}">
        <p14:creationId xmlns:p14="http://schemas.microsoft.com/office/powerpoint/2010/main" val="328588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 advClick="0" advTm="6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Instructor Sends Score to LMS Gradebook</a:t>
            </a:r>
          </a:p>
        </p:txBody>
      </p:sp>
      <p:pic>
        <p:nvPicPr>
          <p:cNvPr id="1028" name="Picture 4" descr="C:\Users\lmccarty\AppData\Local\Temp\SNAGHTML8092d9f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594" y="1675691"/>
            <a:ext cx="8326812" cy="326979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1524000" y="4069723"/>
            <a:ext cx="7408882" cy="1017431"/>
          </a:xfrm>
          <a:prstGeom prst="ellipse">
            <a:avLst/>
          </a:prstGeom>
          <a:noFill/>
          <a:ln>
            <a:solidFill>
              <a:srgbClr val="009D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67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 advClick="0" advTm="6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Scores Available in LMS and Taskstream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5355" y="1191362"/>
            <a:ext cx="8501293" cy="4879239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3486273" y="4483101"/>
            <a:ext cx="6362577" cy="19367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64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 advClick="0" advTm="6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Taskstrea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askstream" id="{F6E03640-CC31-45A7-9F67-02A0E2DF0AF8}" vid="{DB28052B-E9E4-4E80-B50C-DBF92F779AB3}"/>
    </a:ext>
  </a:extLst>
</a:theme>
</file>

<file path=ppt/theme/theme11.xml><?xml version="1.0" encoding="utf-8"?>
<a:theme xmlns:a="http://schemas.openxmlformats.org/drawingml/2006/main" name="1_Main Theme">
  <a:themeElements>
    <a:clrScheme name="TS-TK">
      <a:dk1>
        <a:srgbClr val="2D2D2D"/>
      </a:dk1>
      <a:lt1>
        <a:sysClr val="window" lastClr="FFFFFF"/>
      </a:lt1>
      <a:dk2>
        <a:srgbClr val="2D2D2D"/>
      </a:dk2>
      <a:lt2>
        <a:srgbClr val="D8D8DE"/>
      </a:lt2>
      <a:accent1>
        <a:srgbClr val="4B2682"/>
      </a:accent1>
      <a:accent2>
        <a:srgbClr val="009DDC"/>
      </a:accent2>
      <a:accent3>
        <a:srgbClr val="00806E"/>
      </a:accent3>
      <a:accent4>
        <a:srgbClr val="7643A8"/>
      </a:accent4>
      <a:accent5>
        <a:srgbClr val="EE2D38"/>
      </a:accent5>
      <a:accent6>
        <a:srgbClr val="39C88A"/>
      </a:accent6>
      <a:hlink>
        <a:srgbClr val="2DBBF4"/>
      </a:hlink>
      <a:folHlink>
        <a:srgbClr val="2DBBF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template_v04" id="{CD7C3B8A-D285-4231-8CE1-B38F9D700E91}" vid="{4FEB786C-B168-4D40-B5FD-9D2364562814}"/>
    </a:ext>
  </a:extLst>
</a:theme>
</file>

<file path=ppt/theme/theme12.xml><?xml version="1.0" encoding="utf-8"?>
<a:theme xmlns:a="http://schemas.openxmlformats.org/drawingml/2006/main" name="2_Main Theme">
  <a:themeElements>
    <a:clrScheme name="TS-TK">
      <a:dk1>
        <a:srgbClr val="2D2D2D"/>
      </a:dk1>
      <a:lt1>
        <a:sysClr val="window" lastClr="FFFFFF"/>
      </a:lt1>
      <a:dk2>
        <a:srgbClr val="2D2D2D"/>
      </a:dk2>
      <a:lt2>
        <a:srgbClr val="D8D8DE"/>
      </a:lt2>
      <a:accent1>
        <a:srgbClr val="4B2682"/>
      </a:accent1>
      <a:accent2>
        <a:srgbClr val="009DDC"/>
      </a:accent2>
      <a:accent3>
        <a:srgbClr val="00806E"/>
      </a:accent3>
      <a:accent4>
        <a:srgbClr val="7643A8"/>
      </a:accent4>
      <a:accent5>
        <a:srgbClr val="EE2D38"/>
      </a:accent5>
      <a:accent6>
        <a:srgbClr val="39C88A"/>
      </a:accent6>
      <a:hlink>
        <a:srgbClr val="2DBBF4"/>
      </a:hlink>
      <a:folHlink>
        <a:srgbClr val="2DBBF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template_v04" id="{CD7C3B8A-D285-4231-8CE1-B38F9D700E91}" vid="{2EBE1006-2D38-41F7-B58C-D35798805702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tandard Theme - No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inimal Theme - No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tandard Theme with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Standard Theme - No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Booth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Standard Theme with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_Standard Theme with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_Minimal Theme - No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18151</TotalTime>
  <Words>160</Words>
  <Application>Microsoft Office PowerPoint</Application>
  <PresentationFormat>Widescreen</PresentationFormat>
  <Paragraphs>37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10</vt:i4>
      </vt:variant>
    </vt:vector>
  </HeadingPairs>
  <TitlesOfParts>
    <vt:vector size="31" baseType="lpstr">
      <vt:lpstr>Arial</vt:lpstr>
      <vt:lpstr>Calibri</vt:lpstr>
      <vt:lpstr>Calibri Light</vt:lpstr>
      <vt:lpstr>Courier New</vt:lpstr>
      <vt:lpstr>Garamond</vt:lpstr>
      <vt:lpstr>Georgia</vt:lpstr>
      <vt:lpstr>Verdana</vt:lpstr>
      <vt:lpstr>Wingdings</vt:lpstr>
      <vt:lpstr>Wingdings 3</vt:lpstr>
      <vt:lpstr>Office Theme</vt:lpstr>
      <vt:lpstr>Standard Theme - No Logo</vt:lpstr>
      <vt:lpstr>Minimal Theme - No Logo</vt:lpstr>
      <vt:lpstr>Standard Theme with Logo</vt:lpstr>
      <vt:lpstr>1_Standard Theme - No Logo</vt:lpstr>
      <vt:lpstr>Booth Theme</vt:lpstr>
      <vt:lpstr>1_Standard Theme with Logo</vt:lpstr>
      <vt:lpstr>2_Standard Theme with Logo</vt:lpstr>
      <vt:lpstr>1_Minimal Theme - No Logo</vt:lpstr>
      <vt:lpstr>Taskstream</vt:lpstr>
      <vt:lpstr>1_Main Theme</vt:lpstr>
      <vt:lpstr>2_Main Theme</vt:lpstr>
      <vt:lpstr>Blackboard Integration with Taskstream LAT</vt:lpstr>
      <vt:lpstr>Enable Single Sign-On (SSO)</vt:lpstr>
      <vt:lpstr>Integrate with Your LMS</vt:lpstr>
      <vt:lpstr>Embed Key Assignments</vt:lpstr>
      <vt:lpstr>Students Upload Work</vt:lpstr>
      <vt:lpstr>Instructor Scores Work</vt:lpstr>
      <vt:lpstr>Instructor Scores Work</vt:lpstr>
      <vt:lpstr>Instructor Sends Score to LMS Gradebook</vt:lpstr>
      <vt:lpstr>Scores Available in LMS and Taskstream</vt:lpstr>
      <vt:lpstr>Auto Mapping Requirements &amp; Courses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Courtney</dc:creator>
  <cp:lastModifiedBy>Colleen S. Arrey</cp:lastModifiedBy>
  <cp:revision>534</cp:revision>
  <dcterms:created xsi:type="dcterms:W3CDTF">2016-11-30T14:46:28Z</dcterms:created>
  <dcterms:modified xsi:type="dcterms:W3CDTF">2017-07-10T19:20:08Z</dcterms:modified>
</cp:coreProperties>
</file>