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4"/>
    <p:sldMasterId id="2147483662" r:id="rId5"/>
  </p:sldMasterIdLst>
  <p:notesMasterIdLst>
    <p:notesMasterId r:id="rId18"/>
  </p:notesMasterIdLst>
  <p:sldIdLst>
    <p:sldId id="1885" r:id="rId6"/>
    <p:sldId id="1884" r:id="rId7"/>
    <p:sldId id="276" r:id="rId8"/>
    <p:sldId id="268" r:id="rId9"/>
    <p:sldId id="280" r:id="rId10"/>
    <p:sldId id="1887" r:id="rId11"/>
    <p:sldId id="1891" r:id="rId12"/>
    <p:sldId id="287" r:id="rId13"/>
    <p:sldId id="1892" r:id="rId14"/>
    <p:sldId id="1893" r:id="rId15"/>
    <p:sldId id="1886" r:id="rId16"/>
    <p:sldId id="337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5A21"/>
    <a:srgbClr val="0C2340"/>
    <a:srgbClr val="495A70"/>
    <a:srgbClr val="DBDE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00"/>
    <p:restoredTop sz="94737"/>
  </p:normalViewPr>
  <p:slideViewPr>
    <p:cSldViewPr snapToGrid="0">
      <p:cViewPr>
        <p:scale>
          <a:sx n="70" d="100"/>
          <a:sy n="70" d="100"/>
        </p:scale>
        <p:origin x="1564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E3483EF-03F6-42F4-A6AD-D4076D80B212}" type="datetimeFigureOut">
              <a:rPr lang="en-US" smtClean="0"/>
              <a:t>12/4/2021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E69A81B-9496-44AB-A5A4-6A0C2CB93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07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EBF2C1-8001-B542-83C6-5EFEEEDAF1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351894" y="2101860"/>
            <a:ext cx="3713193" cy="132714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7026FE-7778-5244-A1E3-93D4968B8C89}"/>
              </a:ext>
            </a:extLst>
          </p:cNvPr>
          <p:cNvCxnSpPr>
            <a:cxnSpLocks/>
          </p:cNvCxnSpPr>
          <p:nvPr userDrawn="1"/>
        </p:nvCxnSpPr>
        <p:spPr>
          <a:xfrm flipH="1">
            <a:off x="1430402" y="3583417"/>
            <a:ext cx="3634685" cy="0"/>
          </a:xfrm>
          <a:prstGeom prst="line">
            <a:avLst/>
          </a:prstGeom>
          <a:ln w="25400">
            <a:solidFill>
              <a:srgbClr val="F15A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606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AEE80C-064F-9F43-97D7-3D9304366B0D}"/>
              </a:ext>
            </a:extLst>
          </p:cNvPr>
          <p:cNvSpPr txBox="1"/>
          <p:nvPr userDrawn="1"/>
        </p:nvSpPr>
        <p:spPr>
          <a:xfrm>
            <a:off x="4709855" y="3184121"/>
            <a:ext cx="48004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UTSA Circle</a:t>
            </a:r>
          </a:p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Antonio, TX, 78249</a:t>
            </a:r>
          </a:p>
          <a:p>
            <a:r>
              <a:rPr lang="en-US" sz="2400" b="1" err="1">
                <a:solidFill>
                  <a:srgbClr val="F2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utsa.edu</a:t>
            </a:r>
            <a:endParaRPr lang="en-US" sz="2400" b="1">
              <a:solidFill>
                <a:srgbClr val="F2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B58FF1-A691-3540-8265-6F3C2E88C5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82232" y="2524984"/>
            <a:ext cx="2210826" cy="221082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37B429-BAA6-534F-9145-3EB261AC982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213691" y="2627013"/>
            <a:ext cx="7552" cy="2006768"/>
          </a:xfrm>
          <a:prstGeom prst="line">
            <a:avLst/>
          </a:prstGeom>
          <a:ln w="25400">
            <a:solidFill>
              <a:srgbClr val="F15A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91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997C5-AF8F-4DF2-93F1-C8E4688FF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B5204-4546-440C-BAA2-2716EBB79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5F4EF-0C0A-4C15-81CA-10F0C16C4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712F4-8626-4213-A35D-22A8760AA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Meeting with Associate Deans (12/6/2021)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A1A60E-220C-42B0-A86B-8C0A21D99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B2DA-5C6C-4489-9288-21E7E1D5D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64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>
                <a:latin typeface="Helvetica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r>
              <a:rPr lang="en-US"/>
              <a:t>Meeting with Associate Deans (12/6/2021)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" panose="020B0604020202020204" pitchFamily="34" charset="0"/>
              </a:defRPr>
            </a:lvl1pPr>
          </a:lstStyle>
          <a:p>
            <a:fld id="{99998264-CBE3-584F-BB89-83F5B17184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78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71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EBF2C1-8001-B542-83C6-5EFEEEDAF1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351894" y="2101860"/>
            <a:ext cx="3713193" cy="132714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7026FE-7778-5244-A1E3-93D4968B8C89}"/>
              </a:ext>
            </a:extLst>
          </p:cNvPr>
          <p:cNvCxnSpPr>
            <a:cxnSpLocks/>
          </p:cNvCxnSpPr>
          <p:nvPr userDrawn="1"/>
        </p:nvCxnSpPr>
        <p:spPr>
          <a:xfrm flipH="1">
            <a:off x="1430402" y="3583417"/>
            <a:ext cx="3634685" cy="0"/>
          </a:xfrm>
          <a:prstGeom prst="line">
            <a:avLst/>
          </a:prstGeom>
          <a:ln w="25400">
            <a:solidFill>
              <a:srgbClr val="F15A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52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Arrow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208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94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Arrow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19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210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Arrow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87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88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AEE80C-064F-9F43-97D7-3D9304366B0D}"/>
              </a:ext>
            </a:extLst>
          </p:cNvPr>
          <p:cNvSpPr txBox="1"/>
          <p:nvPr userDrawn="1"/>
        </p:nvSpPr>
        <p:spPr>
          <a:xfrm>
            <a:off x="4709855" y="3184121"/>
            <a:ext cx="48004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UTSA Circle</a:t>
            </a:r>
          </a:p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Antonio, TX, 78249</a:t>
            </a:r>
          </a:p>
          <a:p>
            <a:r>
              <a:rPr lang="en-US" sz="2400" b="1" err="1">
                <a:solidFill>
                  <a:srgbClr val="F2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utsa.edu</a:t>
            </a:r>
            <a:endParaRPr lang="en-US" sz="2400" b="1">
              <a:solidFill>
                <a:srgbClr val="F2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B58FF1-A691-3540-8265-6F3C2E88C5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82232" y="2524984"/>
            <a:ext cx="2210826" cy="221082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37B429-BAA6-534F-9145-3EB261AC982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213691" y="2627013"/>
            <a:ext cx="7552" cy="2006768"/>
          </a:xfrm>
          <a:prstGeom prst="line">
            <a:avLst/>
          </a:prstGeom>
          <a:ln w="25400">
            <a:solidFill>
              <a:srgbClr val="F15A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43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97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1" r:id="rId10"/>
    <p:sldLayoutId id="2147483700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5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</p:sldLayoutIdLst>
  <p:hf hdr="0" dt="0"/>
  <p:txStyles>
    <p:titleStyle>
      <a:lvl1pPr algn="l" defTabSz="1219139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84" indent="-304784" algn="l" defTabSz="1219139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04784" algn="l" defTabSz="12191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am11.safelinks.protection.outlook.com/?url=https%3A%2F%2Futsa.az1.qualtrics.com%2Fjfe%2Fform%2FSV_cT1ZUbY0UePXQYC&amp;data=04%7C01%7CCan.Saygin%40utsa.edu%7C6724ab28c5ca49347e3108d99fdf988e%7C3a228dfbc64744cb88357b20617fc906%7C0%7C0%7C637716604945132999%7CUnknown%7CTWFpbGZsb3d8eyJWIjoiMC4wLjAwMDAiLCJQIjoiV2luMzIiLCJBTiI6Ik1haWwiLCJXVCI6Mn0%3D%7C1000&amp;sdata=2gMXGHb6mv6q8LMf%2Fj%2B4FbwRdLOSzEUmSxEWuGs%2FLOk%3D&amp;reserved=0" TargetMode="External"/><Relationship Id="rId2" Type="http://schemas.openxmlformats.org/officeDocument/2006/relationships/hyperlink" Target="https://utsa.az1.qualtrics.com/jfe/form/SV_bghpRIoZIChZqw6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utsa.az1.qualtrics.com/jfe/form/SV_cImOQpMmDJlSHQi" TargetMode="External"/><Relationship Id="rId4" Type="http://schemas.openxmlformats.org/officeDocument/2006/relationships/hyperlink" Target="https://nam11.safelinks.protection.outlook.com/?url=https%3A%2F%2Futsa.az1.qualtrics.com%2Fjfe%2Fform%2FSV_eS54PETYYilZZNs&amp;data=04%7C01%7CCan.Saygin%40utsa.edu%7C6724ab28c5ca49347e3108d99fdf988e%7C3a228dfbc64744cb88357b20617fc906%7C0%7C0%7C637716604945142989%7CUnknown%7CTWFpbGZsb3d8eyJWIjoiMC4wLjAwMDAiLCJQIjoiV2luMzIiLCJBTiI6Ik1haWwiLCJXVCI6Mn0%3D%7C1000&amp;sdata=VqWLRyZYI0ZrqckNJKOtHaHEUfSWEUaTzDVDmOrd2mE%3D&amp;reserved=0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can.Saygin@utsa.ed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jpeg"/><Relationship Id="rId2" Type="http://schemas.openxmlformats.org/officeDocument/2006/relationships/image" Target="../media/image10.jpe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g"/><Relationship Id="rId15" Type="http://schemas.openxmlformats.org/officeDocument/2006/relationships/image" Target="../media/image23.jpg"/><Relationship Id="rId10" Type="http://schemas.openxmlformats.org/officeDocument/2006/relationships/image" Target="../media/image18.png"/><Relationship Id="rId4" Type="http://schemas.openxmlformats.org/officeDocument/2006/relationships/image" Target="../media/image12.tiff"/><Relationship Id="rId9" Type="http://schemas.openxmlformats.org/officeDocument/2006/relationships/image" Target="../media/image17.png"/><Relationship Id="rId14" Type="http://schemas.openxmlformats.org/officeDocument/2006/relationships/image" Target="../media/image2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24.jpeg"/><Relationship Id="rId7" Type="http://schemas.openxmlformats.org/officeDocument/2006/relationships/image" Target="../media/image21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JP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6D6886C-C008-EC42-856B-5C9731B0E1F3}"/>
              </a:ext>
            </a:extLst>
          </p:cNvPr>
          <p:cNvSpPr txBox="1"/>
          <p:nvPr/>
        </p:nvSpPr>
        <p:spPr>
          <a:xfrm>
            <a:off x="1351894" y="3632112"/>
            <a:ext cx="107260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Helvetica"/>
                <a:cs typeface="Helvetica"/>
              </a:rPr>
              <a:t>Office of the Vice President for Research,</a:t>
            </a:r>
          </a:p>
          <a:p>
            <a:r>
              <a:rPr lang="en-US" sz="2800" b="1" dirty="0">
                <a:solidFill>
                  <a:schemeClr val="bg1"/>
                </a:solidFill>
                <a:latin typeface="Helvetica"/>
                <a:cs typeface="Helvetica"/>
              </a:rPr>
              <a:t>Economic Development, &amp; Knowledge Enterprise (REDKE)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DA96FE-C8E1-2C4B-BF90-0FA4D26CB14D}"/>
              </a:ext>
            </a:extLst>
          </p:cNvPr>
          <p:cNvSpPr txBox="1"/>
          <p:nvPr/>
        </p:nvSpPr>
        <p:spPr>
          <a:xfrm>
            <a:off x="1351895" y="4622496"/>
            <a:ext cx="9679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26000"/>
                </a:solidFill>
                <a:latin typeface="Helvetica"/>
                <a:cs typeface="Helvetica"/>
              </a:rPr>
              <a:t>Dr. Can Saygin</a:t>
            </a:r>
          </a:p>
          <a:p>
            <a:r>
              <a:rPr lang="en-US" sz="2200" dirty="0">
                <a:solidFill>
                  <a:srgbClr val="F26000"/>
                </a:solidFill>
                <a:latin typeface="Helvetica"/>
                <a:cs typeface="Helvetica"/>
              </a:rPr>
              <a:t>Senior Associate Vice President for Research</a:t>
            </a:r>
          </a:p>
          <a:p>
            <a:r>
              <a:rPr lang="en-US" sz="2200" dirty="0">
                <a:solidFill>
                  <a:srgbClr val="F26000"/>
                </a:solidFill>
                <a:latin typeface="Helvetica"/>
                <a:cs typeface="Helvetica"/>
              </a:rPr>
              <a:t>December 6, 2021</a:t>
            </a:r>
          </a:p>
        </p:txBody>
      </p:sp>
    </p:spTree>
    <p:extLst>
      <p:ext uri="{BB962C8B-B14F-4D97-AF65-F5344CB8AC3E}">
        <p14:creationId xmlns:p14="http://schemas.microsoft.com/office/powerpoint/2010/main" val="2261086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ACE7E6F-8D02-4FC3-84F9-04B1EC666E9B}"/>
              </a:ext>
            </a:extLst>
          </p:cNvPr>
          <p:cNvSpPr txBox="1">
            <a:spLocks/>
          </p:cNvSpPr>
          <p:nvPr/>
        </p:nvSpPr>
        <p:spPr>
          <a:xfrm>
            <a:off x="358649" y="110747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05A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ORFO Metrics and Targets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24B69E-5DCE-4959-8E8D-756568322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525" y="1491174"/>
            <a:ext cx="8844724" cy="399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3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C72DA92-164A-423C-99AE-5B489FC8839D}"/>
              </a:ext>
            </a:extLst>
          </p:cNvPr>
          <p:cNvSpPr txBox="1"/>
          <p:nvPr/>
        </p:nvSpPr>
        <p:spPr>
          <a:xfrm>
            <a:off x="1773936" y="923544"/>
            <a:ext cx="1012240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Below are the links to Pre-Award (Research Service Centers), Contracts, and Post Awards surveys: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If you are in </a:t>
            </a:r>
            <a:r>
              <a:rPr lang="en-US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HCaP</a:t>
            </a:r>
            <a:r>
              <a:rPr lang="en-US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COEHD, ACOB, COLFA (Michael Wood): Pre-Award HEBA - </a:t>
            </a:r>
            <a:r>
              <a:rPr lang="en-US" sz="2200" u="sng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 tooltip="https://nam11.safelinks.protection.outlook.com/?url=https%3a%2f%2futsa.az1.qualtrics.com%2fjfe%2fform%2fsv_bghpriozichzqw6&amp;data=04%7c01%7ccan.saygin%40utsa.edu%7c6724ab28c5ca49347e3108d99fdf988e%7c3a228dfbc64744cb88357b20617fc906%7c0%7c0%7c6377166049451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https://utsa.az1.qualtrics.com/jfe/form/SV_bghpRIoZIChZqw6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If you are in COS, CEID (Liana Ryan): Pre-Award SCI-EID - </a:t>
            </a:r>
            <a:r>
              <a:rPr lang="en-US" sz="2200" u="sng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 tooltip="https://nam11.safelinks.protection.outlook.com/?url=https%3a%2f%2futsa.az1.qualtrics.com%2fjfe%2fform%2fsv_ct1zuby0uepxqyc&amp;data=04%7c01%7ccan.saygin%40utsa.edu%7c6724ab28c5ca49347e3108d99fdf988e%7c3a228dfbc64744cb88357b20617fc906%7c0%7c0%7c6377166049451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https://utsa.az1.qualtrics.com/jfe/form/SV_cT1ZUbY0UePXQYC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Contracts and Industry Agreements (Jessica Fernandez) - </a:t>
            </a:r>
            <a:r>
              <a:rPr lang="en-US" sz="2200" u="sng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 tooltip="https://nam11.safelinks.protection.outlook.com/?url=https%3a%2f%2futsa.az1.qualtrics.com%2fjfe%2fform%2fsv_es54petyyilzzns&amp;data=04%7c01%7ccan.saygin%40utsa.edu%7c6724ab28c5ca49347e3108d99fdf988e%7c3a228dfbc64744cb88357b20617fc906%7c0%7c0%7c6377166049451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https://utsa.az1.qualtrics.com/jfe/form/SV_eS54PETYYilZZNs</a:t>
            </a: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Post-Award (Jennifer Silver, Sandra Claiborne) - </a:t>
            </a:r>
            <a:r>
              <a:rPr lang="en-US" sz="2200" u="sng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 tooltip="https://utsa.az1.qualtrics.com/jfe/form/sv_cimoqpmmdjlshq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https://utsa.az1.qualtrics.com/jfe/form/SV_cImOQpMmDJlSHQi</a:t>
            </a:r>
            <a:endParaRPr lang="en-US" sz="220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endParaRPr lang="en-US" sz="28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45A7F2B-C5EC-4E08-B771-74F201878E1C}"/>
              </a:ext>
            </a:extLst>
          </p:cNvPr>
          <p:cNvSpPr txBox="1">
            <a:spLocks/>
          </p:cNvSpPr>
          <p:nvPr/>
        </p:nvSpPr>
        <p:spPr>
          <a:xfrm>
            <a:off x="514097" y="193043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05A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are we doing?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933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A3C2C66-D0A9-6941-9CB3-F2418B13224F}"/>
              </a:ext>
            </a:extLst>
          </p:cNvPr>
          <p:cNvSpPr txBox="1"/>
          <p:nvPr/>
        </p:nvSpPr>
        <p:spPr>
          <a:xfrm>
            <a:off x="4604248" y="2997349"/>
            <a:ext cx="29835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Saygin</a:t>
            </a:r>
          </a:p>
          <a:p>
            <a:pPr algn="ctr"/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can.saygin@utsa.edu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F86567-1397-3B43-9598-3AEB67919227}"/>
              </a:ext>
            </a:extLst>
          </p:cNvPr>
          <p:cNvSpPr txBox="1"/>
          <p:nvPr/>
        </p:nvSpPr>
        <p:spPr>
          <a:xfrm>
            <a:off x="2573966" y="3894033"/>
            <a:ext cx="7044069" cy="391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E6EAF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Senior Associate Vice President for Research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552518-5C92-6242-B08A-3BA880192132}"/>
              </a:ext>
            </a:extLst>
          </p:cNvPr>
          <p:cNvSpPr/>
          <p:nvPr/>
        </p:nvSpPr>
        <p:spPr>
          <a:xfrm>
            <a:off x="5216386" y="2426815"/>
            <a:ext cx="1759226" cy="377687"/>
          </a:xfrm>
          <a:prstGeom prst="rect">
            <a:avLst/>
          </a:prstGeom>
          <a:solidFill>
            <a:srgbClr val="F05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sz="1100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007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BE63E-741F-4933-877C-8287639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1" y="60896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05A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Performance Indicators (KPIs)</a:t>
            </a:r>
            <a:br>
              <a:rPr lang="en-US" dirty="0">
                <a:solidFill>
                  <a:srgbClr val="F05A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5AA9597-6BA7-43B9-90C7-1187B92E9C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16352"/>
              </p:ext>
            </p:extLst>
          </p:nvPr>
        </p:nvGraphicFramePr>
        <p:xfrm>
          <a:off x="838200" y="1789896"/>
          <a:ext cx="10515600" cy="4572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91435">
                  <a:extLst>
                    <a:ext uri="{9D8B030D-6E8A-4147-A177-3AD203B41FA5}">
                      <a16:colId xmlns:a16="http://schemas.microsoft.com/office/drawing/2014/main" val="2779296684"/>
                    </a:ext>
                  </a:extLst>
                </a:gridCol>
                <a:gridCol w="1305720">
                  <a:extLst>
                    <a:ext uri="{9D8B030D-6E8A-4147-A177-3AD203B41FA5}">
                      <a16:colId xmlns:a16="http://schemas.microsoft.com/office/drawing/2014/main" val="199416339"/>
                    </a:ext>
                  </a:extLst>
                </a:gridCol>
                <a:gridCol w="1224112">
                  <a:extLst>
                    <a:ext uri="{9D8B030D-6E8A-4147-A177-3AD203B41FA5}">
                      <a16:colId xmlns:a16="http://schemas.microsoft.com/office/drawing/2014/main" val="2095643794"/>
                    </a:ext>
                  </a:extLst>
                </a:gridCol>
                <a:gridCol w="1142504">
                  <a:extLst>
                    <a:ext uri="{9D8B030D-6E8A-4147-A177-3AD203B41FA5}">
                      <a16:colId xmlns:a16="http://schemas.microsoft.com/office/drawing/2014/main" val="1806143336"/>
                    </a:ext>
                  </a:extLst>
                </a:gridCol>
                <a:gridCol w="1051829">
                  <a:extLst>
                    <a:ext uri="{9D8B030D-6E8A-4147-A177-3AD203B41FA5}">
                      <a16:colId xmlns:a16="http://schemas.microsoft.com/office/drawing/2014/main" val="3774619287"/>
                    </a:ext>
                  </a:extLst>
                </a:gridCol>
              </a:tblGrid>
              <a:tr h="2738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sng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UTSA’s KPIs</a:t>
                      </a:r>
                      <a:endParaRPr lang="en-US" sz="2000" b="1" u="sng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sng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FY18</a:t>
                      </a:r>
                      <a:endParaRPr lang="en-US" sz="2000" b="1" u="sng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sng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FY19</a:t>
                      </a:r>
                      <a:endParaRPr lang="en-US" sz="2000" b="1" u="sng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sng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FY20</a:t>
                      </a:r>
                      <a:endParaRPr lang="en-US" sz="2000" b="1" u="sng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u="sng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FY21</a:t>
                      </a:r>
                      <a:endParaRPr lang="en-US" sz="2000" b="1" u="sng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1525221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Proposals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922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1,046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1,038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1,074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4867236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Budget in Proposals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$368M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$488M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$466M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$679M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5858882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Awards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388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373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367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1219640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New Awards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$54M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$83M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$68M 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$168M 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0373181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Research Expenditures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$70M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$81M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$134M 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$140M 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0533650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Restricted Research Expenditures (RRE)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$44M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$51M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$64M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$68M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1306384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Federal Research Expenditures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$29.8M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$34.6M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$34.3M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$43M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2178014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NRUF Expenditures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$37.6M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$43.7M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$56.4M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$58M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2796874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RRE per T/TT Faculty FTE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$67K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$79K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$103K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$111K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4950599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Faculty Awards (CMUP)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01647452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 Academy Memberships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525264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Patents Issued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4472168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Strategic Partnerships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2794102"/>
                  </a:ext>
                </a:extLst>
              </a:tr>
              <a:tr h="27385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 Impact</a:t>
                      </a:r>
                      <a:endParaRPr lang="en-US" sz="20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$2.9B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$2.7B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$2.4B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$3.0B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4711949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E48E3E-A0DD-416B-BD9A-ACAB694C3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Meeting with Associate Deans (12/6/2021)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CACEC6-6BF9-4DF5-8F11-3B4B1F8A9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AB2DA-5C6C-4489-9288-21E7E1D5DE39}" type="slidenum">
              <a:rPr lang="en-US" smtClean="0"/>
              <a:t>2</a:t>
            </a:fld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A678419-2AD3-4E3B-99A2-7BDA99BEED69}"/>
              </a:ext>
            </a:extLst>
          </p:cNvPr>
          <p:cNvCxnSpPr>
            <a:cxnSpLocks/>
          </p:cNvCxnSpPr>
          <p:nvPr/>
        </p:nvCxnSpPr>
        <p:spPr>
          <a:xfrm flipV="1">
            <a:off x="6659880" y="1347472"/>
            <a:ext cx="0" cy="5008878"/>
          </a:xfrm>
          <a:prstGeom prst="straightConnector1">
            <a:avLst/>
          </a:prstGeom>
          <a:ln w="38100" cap="rnd">
            <a:solidFill>
              <a:srgbClr val="F15A22"/>
            </a:solidFill>
            <a:prstDash val="sysDot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DD9B727-7CF1-4B0B-8A38-4C97243AA7A7}"/>
              </a:ext>
            </a:extLst>
          </p:cNvPr>
          <p:cNvCxnSpPr>
            <a:cxnSpLocks/>
          </p:cNvCxnSpPr>
          <p:nvPr/>
        </p:nvCxnSpPr>
        <p:spPr>
          <a:xfrm flipV="1">
            <a:off x="7899400" y="1347472"/>
            <a:ext cx="0" cy="5008878"/>
          </a:xfrm>
          <a:prstGeom prst="straightConnector1">
            <a:avLst/>
          </a:prstGeom>
          <a:ln w="38100" cap="rnd">
            <a:solidFill>
              <a:srgbClr val="F15A22"/>
            </a:solidFill>
            <a:prstDash val="sysDot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C8E5B92-2E5F-45EC-AD0F-A1C5ADAD23B3}"/>
              </a:ext>
            </a:extLst>
          </p:cNvPr>
          <p:cNvCxnSpPr>
            <a:cxnSpLocks/>
          </p:cNvCxnSpPr>
          <p:nvPr/>
        </p:nvCxnSpPr>
        <p:spPr>
          <a:xfrm flipV="1">
            <a:off x="9159240" y="1347472"/>
            <a:ext cx="0" cy="5008878"/>
          </a:xfrm>
          <a:prstGeom prst="straightConnector1">
            <a:avLst/>
          </a:prstGeom>
          <a:ln w="38100" cap="rnd">
            <a:solidFill>
              <a:srgbClr val="F15A22"/>
            </a:solidFill>
            <a:prstDash val="sysDot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601EF75-D552-475D-99A7-337BC7005B36}"/>
              </a:ext>
            </a:extLst>
          </p:cNvPr>
          <p:cNvCxnSpPr>
            <a:cxnSpLocks/>
          </p:cNvCxnSpPr>
          <p:nvPr/>
        </p:nvCxnSpPr>
        <p:spPr>
          <a:xfrm flipV="1">
            <a:off x="10337800" y="1347472"/>
            <a:ext cx="0" cy="5008878"/>
          </a:xfrm>
          <a:prstGeom prst="straightConnector1">
            <a:avLst/>
          </a:prstGeom>
          <a:ln w="38100" cap="rnd">
            <a:solidFill>
              <a:srgbClr val="F15A22"/>
            </a:solidFill>
            <a:prstDash val="sysDot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B6B3CC6-6071-4F56-BF53-CD226BECADD5}"/>
              </a:ext>
            </a:extLst>
          </p:cNvPr>
          <p:cNvCxnSpPr>
            <a:cxnSpLocks/>
          </p:cNvCxnSpPr>
          <p:nvPr/>
        </p:nvCxnSpPr>
        <p:spPr>
          <a:xfrm flipV="1">
            <a:off x="11333480" y="1347472"/>
            <a:ext cx="0" cy="5008878"/>
          </a:xfrm>
          <a:prstGeom prst="straightConnector1">
            <a:avLst/>
          </a:prstGeom>
          <a:ln w="38100" cap="rnd">
            <a:solidFill>
              <a:srgbClr val="F15A22"/>
            </a:solidFill>
            <a:prstDash val="sysDot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61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CB3F252B-7070-4C9E-976B-FB280616BEA0}"/>
              </a:ext>
            </a:extLst>
          </p:cNvPr>
          <p:cNvSpPr/>
          <p:nvPr/>
        </p:nvSpPr>
        <p:spPr>
          <a:xfrm rot="15844881">
            <a:off x="7475191" y="4007540"/>
            <a:ext cx="2782851" cy="2555553"/>
          </a:xfrm>
          <a:custGeom>
            <a:avLst/>
            <a:gdLst>
              <a:gd name="connsiteX0" fmla="*/ 135172 w 5939625"/>
              <a:gd name="connsiteY0" fmla="*/ 214685 h 2433099"/>
              <a:gd name="connsiteX1" fmla="*/ 174929 w 5939625"/>
              <a:gd name="connsiteY1" fmla="*/ 182880 h 2433099"/>
              <a:gd name="connsiteX2" fmla="*/ 206734 w 5939625"/>
              <a:gd name="connsiteY2" fmla="*/ 127221 h 2433099"/>
              <a:gd name="connsiteX3" fmla="*/ 238539 w 5939625"/>
              <a:gd name="connsiteY3" fmla="*/ 95415 h 2433099"/>
              <a:gd name="connsiteX4" fmla="*/ 318052 w 5939625"/>
              <a:gd name="connsiteY4" fmla="*/ 55659 h 2433099"/>
              <a:gd name="connsiteX5" fmla="*/ 365760 w 5939625"/>
              <a:gd name="connsiteY5" fmla="*/ 31805 h 2433099"/>
              <a:gd name="connsiteX6" fmla="*/ 397565 w 5939625"/>
              <a:gd name="connsiteY6" fmla="*/ 15902 h 2433099"/>
              <a:gd name="connsiteX7" fmla="*/ 437322 w 5939625"/>
              <a:gd name="connsiteY7" fmla="*/ 0 h 2433099"/>
              <a:gd name="connsiteX8" fmla="*/ 683812 w 5939625"/>
              <a:gd name="connsiteY8" fmla="*/ 15902 h 2433099"/>
              <a:gd name="connsiteX9" fmla="*/ 763325 w 5939625"/>
              <a:gd name="connsiteY9" fmla="*/ 23854 h 2433099"/>
              <a:gd name="connsiteX10" fmla="*/ 811033 w 5939625"/>
              <a:gd name="connsiteY10" fmla="*/ 39756 h 2433099"/>
              <a:gd name="connsiteX11" fmla="*/ 850790 w 5939625"/>
              <a:gd name="connsiteY11" fmla="*/ 47708 h 2433099"/>
              <a:gd name="connsiteX12" fmla="*/ 962108 w 5939625"/>
              <a:gd name="connsiteY12" fmla="*/ 71562 h 2433099"/>
              <a:gd name="connsiteX13" fmla="*/ 1486894 w 5939625"/>
              <a:gd name="connsiteY13" fmla="*/ 87464 h 2433099"/>
              <a:gd name="connsiteX14" fmla="*/ 1582310 w 5939625"/>
              <a:gd name="connsiteY14" fmla="*/ 103367 h 2433099"/>
              <a:gd name="connsiteX15" fmla="*/ 1669774 w 5939625"/>
              <a:gd name="connsiteY15" fmla="*/ 111318 h 2433099"/>
              <a:gd name="connsiteX16" fmla="*/ 1741336 w 5939625"/>
              <a:gd name="connsiteY16" fmla="*/ 127221 h 2433099"/>
              <a:gd name="connsiteX17" fmla="*/ 1908313 w 5939625"/>
              <a:gd name="connsiteY17" fmla="*/ 143123 h 2433099"/>
              <a:gd name="connsiteX18" fmla="*/ 1971924 w 5939625"/>
              <a:gd name="connsiteY18" fmla="*/ 151075 h 2433099"/>
              <a:gd name="connsiteX19" fmla="*/ 2146852 w 5939625"/>
              <a:gd name="connsiteY19" fmla="*/ 190831 h 2433099"/>
              <a:gd name="connsiteX20" fmla="*/ 2194560 w 5939625"/>
              <a:gd name="connsiteY20" fmla="*/ 198782 h 2433099"/>
              <a:gd name="connsiteX21" fmla="*/ 2274073 w 5939625"/>
              <a:gd name="connsiteY21" fmla="*/ 238539 h 2433099"/>
              <a:gd name="connsiteX22" fmla="*/ 2345635 w 5939625"/>
              <a:gd name="connsiteY22" fmla="*/ 246490 h 2433099"/>
              <a:gd name="connsiteX23" fmla="*/ 2393343 w 5939625"/>
              <a:gd name="connsiteY23" fmla="*/ 254442 h 2433099"/>
              <a:gd name="connsiteX24" fmla="*/ 2456953 w 5939625"/>
              <a:gd name="connsiteY24" fmla="*/ 262393 h 2433099"/>
              <a:gd name="connsiteX25" fmla="*/ 2568272 w 5939625"/>
              <a:gd name="connsiteY25" fmla="*/ 278295 h 2433099"/>
              <a:gd name="connsiteX26" fmla="*/ 2600077 w 5939625"/>
              <a:gd name="connsiteY26" fmla="*/ 286247 h 2433099"/>
              <a:gd name="connsiteX27" fmla="*/ 2623931 w 5939625"/>
              <a:gd name="connsiteY27" fmla="*/ 294198 h 2433099"/>
              <a:gd name="connsiteX28" fmla="*/ 2719346 w 5939625"/>
              <a:gd name="connsiteY28" fmla="*/ 310101 h 2433099"/>
              <a:gd name="connsiteX29" fmla="*/ 2759103 w 5939625"/>
              <a:gd name="connsiteY29" fmla="*/ 326003 h 2433099"/>
              <a:gd name="connsiteX30" fmla="*/ 2822713 w 5939625"/>
              <a:gd name="connsiteY30" fmla="*/ 333955 h 2433099"/>
              <a:gd name="connsiteX31" fmla="*/ 2886324 w 5939625"/>
              <a:gd name="connsiteY31" fmla="*/ 349857 h 2433099"/>
              <a:gd name="connsiteX32" fmla="*/ 3267986 w 5939625"/>
              <a:gd name="connsiteY32" fmla="*/ 341906 h 2433099"/>
              <a:gd name="connsiteX33" fmla="*/ 3339548 w 5939625"/>
              <a:gd name="connsiteY33" fmla="*/ 333955 h 2433099"/>
              <a:gd name="connsiteX34" fmla="*/ 3387256 w 5939625"/>
              <a:gd name="connsiteY34" fmla="*/ 326003 h 2433099"/>
              <a:gd name="connsiteX35" fmla="*/ 4381169 w 5939625"/>
              <a:gd name="connsiteY35" fmla="*/ 310101 h 2433099"/>
              <a:gd name="connsiteX36" fmla="*/ 4699221 w 5939625"/>
              <a:gd name="connsiteY36" fmla="*/ 326003 h 2433099"/>
              <a:gd name="connsiteX37" fmla="*/ 4746929 w 5939625"/>
              <a:gd name="connsiteY37" fmla="*/ 333955 h 2433099"/>
              <a:gd name="connsiteX38" fmla="*/ 4834393 w 5939625"/>
              <a:gd name="connsiteY38" fmla="*/ 341906 h 2433099"/>
              <a:gd name="connsiteX39" fmla="*/ 4890052 w 5939625"/>
              <a:gd name="connsiteY39" fmla="*/ 349857 h 2433099"/>
              <a:gd name="connsiteX40" fmla="*/ 5025225 w 5939625"/>
              <a:gd name="connsiteY40" fmla="*/ 357809 h 2433099"/>
              <a:gd name="connsiteX41" fmla="*/ 5176299 w 5939625"/>
              <a:gd name="connsiteY41" fmla="*/ 373711 h 2433099"/>
              <a:gd name="connsiteX42" fmla="*/ 5224007 w 5939625"/>
              <a:gd name="connsiteY42" fmla="*/ 381662 h 2433099"/>
              <a:gd name="connsiteX43" fmla="*/ 5279666 w 5939625"/>
              <a:gd name="connsiteY43" fmla="*/ 389614 h 2433099"/>
              <a:gd name="connsiteX44" fmla="*/ 5311472 w 5939625"/>
              <a:gd name="connsiteY44" fmla="*/ 397565 h 2433099"/>
              <a:gd name="connsiteX45" fmla="*/ 5430741 w 5939625"/>
              <a:gd name="connsiteY45" fmla="*/ 421419 h 2433099"/>
              <a:gd name="connsiteX46" fmla="*/ 5510254 w 5939625"/>
              <a:gd name="connsiteY46" fmla="*/ 445273 h 2433099"/>
              <a:gd name="connsiteX47" fmla="*/ 5557962 w 5939625"/>
              <a:gd name="connsiteY47" fmla="*/ 453224 h 2433099"/>
              <a:gd name="connsiteX48" fmla="*/ 5605670 w 5939625"/>
              <a:gd name="connsiteY48" fmla="*/ 469127 h 2433099"/>
              <a:gd name="connsiteX49" fmla="*/ 5669280 w 5939625"/>
              <a:gd name="connsiteY49" fmla="*/ 485029 h 2433099"/>
              <a:gd name="connsiteX50" fmla="*/ 5716988 w 5939625"/>
              <a:gd name="connsiteY50" fmla="*/ 540689 h 2433099"/>
              <a:gd name="connsiteX51" fmla="*/ 5748793 w 5939625"/>
              <a:gd name="connsiteY51" fmla="*/ 556591 h 2433099"/>
              <a:gd name="connsiteX52" fmla="*/ 5764696 w 5939625"/>
              <a:gd name="connsiteY52" fmla="*/ 580445 h 2433099"/>
              <a:gd name="connsiteX53" fmla="*/ 5796501 w 5939625"/>
              <a:gd name="connsiteY53" fmla="*/ 604299 h 2433099"/>
              <a:gd name="connsiteX54" fmla="*/ 5812404 w 5939625"/>
              <a:gd name="connsiteY54" fmla="*/ 628153 h 2433099"/>
              <a:gd name="connsiteX55" fmla="*/ 5844209 w 5939625"/>
              <a:gd name="connsiteY55" fmla="*/ 667909 h 2433099"/>
              <a:gd name="connsiteX56" fmla="*/ 5860112 w 5939625"/>
              <a:gd name="connsiteY56" fmla="*/ 707666 h 2433099"/>
              <a:gd name="connsiteX57" fmla="*/ 5899868 w 5939625"/>
              <a:gd name="connsiteY57" fmla="*/ 779228 h 2433099"/>
              <a:gd name="connsiteX58" fmla="*/ 5907819 w 5939625"/>
              <a:gd name="connsiteY58" fmla="*/ 811033 h 2433099"/>
              <a:gd name="connsiteX59" fmla="*/ 5923722 w 5939625"/>
              <a:gd name="connsiteY59" fmla="*/ 834887 h 2433099"/>
              <a:gd name="connsiteX60" fmla="*/ 5931673 w 5939625"/>
              <a:gd name="connsiteY60" fmla="*/ 858741 h 2433099"/>
              <a:gd name="connsiteX61" fmla="*/ 5939625 w 5939625"/>
              <a:gd name="connsiteY61" fmla="*/ 914400 h 2433099"/>
              <a:gd name="connsiteX62" fmla="*/ 5931673 w 5939625"/>
              <a:gd name="connsiteY62" fmla="*/ 1001864 h 2433099"/>
              <a:gd name="connsiteX63" fmla="*/ 5915771 w 5939625"/>
              <a:gd name="connsiteY63" fmla="*/ 1081377 h 2433099"/>
              <a:gd name="connsiteX64" fmla="*/ 5883965 w 5939625"/>
              <a:gd name="connsiteY64" fmla="*/ 1272209 h 2433099"/>
              <a:gd name="connsiteX65" fmla="*/ 5868063 w 5939625"/>
              <a:gd name="connsiteY65" fmla="*/ 1311965 h 2433099"/>
              <a:gd name="connsiteX66" fmla="*/ 5836258 w 5939625"/>
              <a:gd name="connsiteY66" fmla="*/ 1351722 h 2433099"/>
              <a:gd name="connsiteX67" fmla="*/ 5820355 w 5939625"/>
              <a:gd name="connsiteY67" fmla="*/ 1383527 h 2433099"/>
              <a:gd name="connsiteX68" fmla="*/ 5804452 w 5939625"/>
              <a:gd name="connsiteY68" fmla="*/ 1407381 h 2433099"/>
              <a:gd name="connsiteX69" fmla="*/ 5756745 w 5939625"/>
              <a:gd name="connsiteY69" fmla="*/ 1510748 h 2433099"/>
              <a:gd name="connsiteX70" fmla="*/ 5740842 w 5939625"/>
              <a:gd name="connsiteY70" fmla="*/ 1606163 h 2433099"/>
              <a:gd name="connsiteX71" fmla="*/ 5740842 w 5939625"/>
              <a:gd name="connsiteY71" fmla="*/ 1852654 h 2433099"/>
              <a:gd name="connsiteX72" fmla="*/ 5748793 w 5939625"/>
              <a:gd name="connsiteY72" fmla="*/ 1892410 h 2433099"/>
              <a:gd name="connsiteX73" fmla="*/ 5740842 w 5939625"/>
              <a:gd name="connsiteY73" fmla="*/ 2027582 h 2433099"/>
              <a:gd name="connsiteX74" fmla="*/ 5724939 w 5939625"/>
              <a:gd name="connsiteY74" fmla="*/ 2059388 h 2433099"/>
              <a:gd name="connsiteX75" fmla="*/ 5645426 w 5939625"/>
              <a:gd name="connsiteY75" fmla="*/ 2146852 h 2433099"/>
              <a:gd name="connsiteX76" fmla="*/ 5605670 w 5939625"/>
              <a:gd name="connsiteY76" fmla="*/ 2170706 h 2433099"/>
              <a:gd name="connsiteX77" fmla="*/ 5557962 w 5939625"/>
              <a:gd name="connsiteY77" fmla="*/ 2226365 h 2433099"/>
              <a:gd name="connsiteX78" fmla="*/ 5518205 w 5939625"/>
              <a:gd name="connsiteY78" fmla="*/ 2266122 h 2433099"/>
              <a:gd name="connsiteX79" fmla="*/ 5454595 w 5939625"/>
              <a:gd name="connsiteY79" fmla="*/ 2305878 h 2433099"/>
              <a:gd name="connsiteX80" fmla="*/ 5422790 w 5939625"/>
              <a:gd name="connsiteY80" fmla="*/ 2337683 h 2433099"/>
              <a:gd name="connsiteX81" fmla="*/ 5327374 w 5939625"/>
              <a:gd name="connsiteY81" fmla="*/ 2409245 h 2433099"/>
              <a:gd name="connsiteX82" fmla="*/ 5287618 w 5939625"/>
              <a:gd name="connsiteY82" fmla="*/ 2417196 h 2433099"/>
              <a:gd name="connsiteX83" fmla="*/ 5160397 w 5939625"/>
              <a:gd name="connsiteY83" fmla="*/ 2433099 h 2433099"/>
              <a:gd name="connsiteX84" fmla="*/ 4500439 w 5939625"/>
              <a:gd name="connsiteY84" fmla="*/ 2425148 h 2433099"/>
              <a:gd name="connsiteX85" fmla="*/ 4206240 w 5939625"/>
              <a:gd name="connsiteY85" fmla="*/ 2409245 h 2433099"/>
              <a:gd name="connsiteX86" fmla="*/ 3983604 w 5939625"/>
              <a:gd name="connsiteY86" fmla="*/ 2393342 h 2433099"/>
              <a:gd name="connsiteX87" fmla="*/ 3904091 w 5939625"/>
              <a:gd name="connsiteY87" fmla="*/ 2377440 h 2433099"/>
              <a:gd name="connsiteX88" fmla="*/ 3816626 w 5939625"/>
              <a:gd name="connsiteY88" fmla="*/ 2369489 h 2433099"/>
              <a:gd name="connsiteX89" fmla="*/ 3593990 w 5939625"/>
              <a:gd name="connsiteY89" fmla="*/ 2353586 h 2433099"/>
              <a:gd name="connsiteX90" fmla="*/ 3355451 w 5939625"/>
              <a:gd name="connsiteY90" fmla="*/ 2329732 h 2433099"/>
              <a:gd name="connsiteX91" fmla="*/ 3252084 w 5939625"/>
              <a:gd name="connsiteY91" fmla="*/ 2313829 h 2433099"/>
              <a:gd name="connsiteX92" fmla="*/ 3164619 w 5939625"/>
              <a:gd name="connsiteY92" fmla="*/ 2297927 h 2433099"/>
              <a:gd name="connsiteX93" fmla="*/ 2989691 w 5939625"/>
              <a:gd name="connsiteY93" fmla="*/ 2289975 h 2433099"/>
              <a:gd name="connsiteX94" fmla="*/ 2695492 w 5939625"/>
              <a:gd name="connsiteY94" fmla="*/ 2250219 h 2433099"/>
              <a:gd name="connsiteX95" fmla="*/ 2496710 w 5939625"/>
              <a:gd name="connsiteY95" fmla="*/ 2234316 h 2433099"/>
              <a:gd name="connsiteX96" fmla="*/ 2313830 w 5939625"/>
              <a:gd name="connsiteY96" fmla="*/ 2218414 h 2433099"/>
              <a:gd name="connsiteX97" fmla="*/ 2059388 w 5939625"/>
              <a:gd name="connsiteY97" fmla="*/ 2194560 h 2433099"/>
              <a:gd name="connsiteX98" fmla="*/ 1932167 w 5939625"/>
              <a:gd name="connsiteY98" fmla="*/ 2178657 h 2433099"/>
              <a:gd name="connsiteX99" fmla="*/ 1860605 w 5939625"/>
              <a:gd name="connsiteY99" fmla="*/ 2162755 h 2433099"/>
              <a:gd name="connsiteX100" fmla="*/ 1820849 w 5939625"/>
              <a:gd name="connsiteY100" fmla="*/ 2146852 h 2433099"/>
              <a:gd name="connsiteX101" fmla="*/ 1693628 w 5939625"/>
              <a:gd name="connsiteY101" fmla="*/ 2122998 h 2433099"/>
              <a:gd name="connsiteX102" fmla="*/ 1598212 w 5939625"/>
              <a:gd name="connsiteY102" fmla="*/ 2107095 h 2433099"/>
              <a:gd name="connsiteX103" fmla="*/ 1470992 w 5939625"/>
              <a:gd name="connsiteY103" fmla="*/ 2075290 h 2433099"/>
              <a:gd name="connsiteX104" fmla="*/ 1176793 w 5939625"/>
              <a:gd name="connsiteY104" fmla="*/ 2011680 h 2433099"/>
              <a:gd name="connsiteX105" fmla="*/ 1033670 w 5939625"/>
              <a:gd name="connsiteY105" fmla="*/ 1963972 h 2433099"/>
              <a:gd name="connsiteX106" fmla="*/ 938254 w 5939625"/>
              <a:gd name="connsiteY106" fmla="*/ 1932167 h 2433099"/>
              <a:gd name="connsiteX107" fmla="*/ 858741 w 5939625"/>
              <a:gd name="connsiteY107" fmla="*/ 1900362 h 2433099"/>
              <a:gd name="connsiteX108" fmla="*/ 795131 w 5939625"/>
              <a:gd name="connsiteY108" fmla="*/ 1868556 h 2433099"/>
              <a:gd name="connsiteX109" fmla="*/ 556592 w 5939625"/>
              <a:gd name="connsiteY109" fmla="*/ 1789043 h 2433099"/>
              <a:gd name="connsiteX110" fmla="*/ 453225 w 5939625"/>
              <a:gd name="connsiteY110" fmla="*/ 1741335 h 2433099"/>
              <a:gd name="connsiteX111" fmla="*/ 286247 w 5939625"/>
              <a:gd name="connsiteY111" fmla="*/ 1701579 h 2433099"/>
              <a:gd name="connsiteX112" fmla="*/ 214685 w 5939625"/>
              <a:gd name="connsiteY112" fmla="*/ 1669774 h 2433099"/>
              <a:gd name="connsiteX113" fmla="*/ 119270 w 5939625"/>
              <a:gd name="connsiteY113" fmla="*/ 1645920 h 2433099"/>
              <a:gd name="connsiteX114" fmla="*/ 95416 w 5939625"/>
              <a:gd name="connsiteY114" fmla="*/ 1606163 h 2433099"/>
              <a:gd name="connsiteX115" fmla="*/ 63611 w 5939625"/>
              <a:gd name="connsiteY115" fmla="*/ 1542553 h 2433099"/>
              <a:gd name="connsiteX116" fmla="*/ 39757 w 5939625"/>
              <a:gd name="connsiteY116" fmla="*/ 1510748 h 2433099"/>
              <a:gd name="connsiteX117" fmla="*/ 31805 w 5939625"/>
              <a:gd name="connsiteY117" fmla="*/ 1478942 h 2433099"/>
              <a:gd name="connsiteX118" fmla="*/ 7952 w 5939625"/>
              <a:gd name="connsiteY118" fmla="*/ 1415332 h 2433099"/>
              <a:gd name="connsiteX119" fmla="*/ 0 w 5939625"/>
              <a:gd name="connsiteY119" fmla="*/ 1367624 h 2433099"/>
              <a:gd name="connsiteX120" fmla="*/ 7952 w 5939625"/>
              <a:gd name="connsiteY120" fmla="*/ 1081377 h 2433099"/>
              <a:gd name="connsiteX121" fmla="*/ 31805 w 5939625"/>
              <a:gd name="connsiteY121" fmla="*/ 978010 h 2433099"/>
              <a:gd name="connsiteX122" fmla="*/ 39757 w 5939625"/>
              <a:gd name="connsiteY122" fmla="*/ 930302 h 2433099"/>
              <a:gd name="connsiteX123" fmla="*/ 47708 w 5939625"/>
              <a:gd name="connsiteY123" fmla="*/ 890546 h 2433099"/>
              <a:gd name="connsiteX124" fmla="*/ 55659 w 5939625"/>
              <a:gd name="connsiteY124" fmla="*/ 858741 h 2433099"/>
              <a:gd name="connsiteX125" fmla="*/ 71562 w 5939625"/>
              <a:gd name="connsiteY125" fmla="*/ 826935 h 2433099"/>
              <a:gd name="connsiteX126" fmla="*/ 87465 w 5939625"/>
              <a:gd name="connsiteY126" fmla="*/ 747422 h 2433099"/>
              <a:gd name="connsiteX127" fmla="*/ 103367 w 5939625"/>
              <a:gd name="connsiteY127" fmla="*/ 707666 h 2433099"/>
              <a:gd name="connsiteX128" fmla="*/ 119270 w 5939625"/>
              <a:gd name="connsiteY128" fmla="*/ 659958 h 2433099"/>
              <a:gd name="connsiteX129" fmla="*/ 127221 w 5939625"/>
              <a:gd name="connsiteY129" fmla="*/ 596348 h 2433099"/>
              <a:gd name="connsiteX130" fmla="*/ 135172 w 5939625"/>
              <a:gd name="connsiteY130" fmla="*/ 564542 h 2433099"/>
              <a:gd name="connsiteX131" fmla="*/ 143124 w 5939625"/>
              <a:gd name="connsiteY131" fmla="*/ 524786 h 2433099"/>
              <a:gd name="connsiteX132" fmla="*/ 159026 w 5939625"/>
              <a:gd name="connsiteY132" fmla="*/ 437322 h 2433099"/>
              <a:gd name="connsiteX133" fmla="*/ 151075 w 5939625"/>
              <a:gd name="connsiteY133" fmla="*/ 326003 h 2433099"/>
              <a:gd name="connsiteX134" fmla="*/ 135172 w 5939625"/>
              <a:gd name="connsiteY134" fmla="*/ 214685 h 243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939625" h="2433099">
                <a:moveTo>
                  <a:pt x="135172" y="214685"/>
                </a:moveTo>
                <a:cubicBezTo>
                  <a:pt x="139148" y="190831"/>
                  <a:pt x="162928" y="194880"/>
                  <a:pt x="174929" y="182880"/>
                </a:cubicBezTo>
                <a:cubicBezTo>
                  <a:pt x="196225" y="161584"/>
                  <a:pt x="188024" y="152169"/>
                  <a:pt x="206734" y="127221"/>
                </a:cubicBezTo>
                <a:cubicBezTo>
                  <a:pt x="215730" y="115226"/>
                  <a:pt x="225927" y="103523"/>
                  <a:pt x="238539" y="95415"/>
                </a:cubicBezTo>
                <a:cubicBezTo>
                  <a:pt x="263465" y="79391"/>
                  <a:pt x="291548" y="68911"/>
                  <a:pt x="318052" y="55659"/>
                </a:cubicBezTo>
                <a:lnTo>
                  <a:pt x="365760" y="31805"/>
                </a:lnTo>
                <a:cubicBezTo>
                  <a:pt x="376362" y="26504"/>
                  <a:pt x="386560" y="20304"/>
                  <a:pt x="397565" y="15902"/>
                </a:cubicBezTo>
                <a:lnTo>
                  <a:pt x="437322" y="0"/>
                </a:lnTo>
                <a:lnTo>
                  <a:pt x="683812" y="15902"/>
                </a:lnTo>
                <a:cubicBezTo>
                  <a:pt x="710378" y="17846"/>
                  <a:pt x="737145" y="18945"/>
                  <a:pt x="763325" y="23854"/>
                </a:cubicBezTo>
                <a:cubicBezTo>
                  <a:pt x="779801" y="26943"/>
                  <a:pt x="794861" y="35345"/>
                  <a:pt x="811033" y="39756"/>
                </a:cubicBezTo>
                <a:cubicBezTo>
                  <a:pt x="824072" y="43312"/>
                  <a:pt x="837597" y="44776"/>
                  <a:pt x="850790" y="47708"/>
                </a:cubicBezTo>
                <a:cubicBezTo>
                  <a:pt x="889004" y="56200"/>
                  <a:pt x="920884" y="68391"/>
                  <a:pt x="962108" y="71562"/>
                </a:cubicBezTo>
                <a:cubicBezTo>
                  <a:pt x="1205559" y="90288"/>
                  <a:pt x="1030924" y="78861"/>
                  <a:pt x="1486894" y="87464"/>
                </a:cubicBezTo>
                <a:cubicBezTo>
                  <a:pt x="1527240" y="95533"/>
                  <a:pt x="1537940" y="98437"/>
                  <a:pt x="1582310" y="103367"/>
                </a:cubicBezTo>
                <a:cubicBezTo>
                  <a:pt x="1611406" y="106600"/>
                  <a:pt x="1640619" y="108668"/>
                  <a:pt x="1669774" y="111318"/>
                </a:cubicBezTo>
                <a:cubicBezTo>
                  <a:pt x="1692917" y="117104"/>
                  <a:pt x="1717791" y="123857"/>
                  <a:pt x="1741336" y="127221"/>
                </a:cubicBezTo>
                <a:cubicBezTo>
                  <a:pt x="1803005" y="136031"/>
                  <a:pt x="1844315" y="136723"/>
                  <a:pt x="1908313" y="143123"/>
                </a:cubicBezTo>
                <a:cubicBezTo>
                  <a:pt x="1929576" y="145249"/>
                  <a:pt x="1950720" y="148424"/>
                  <a:pt x="1971924" y="151075"/>
                </a:cubicBezTo>
                <a:cubicBezTo>
                  <a:pt x="2082320" y="184194"/>
                  <a:pt x="2024143" y="170380"/>
                  <a:pt x="2146852" y="190831"/>
                </a:cubicBezTo>
                <a:lnTo>
                  <a:pt x="2194560" y="198782"/>
                </a:lnTo>
                <a:cubicBezTo>
                  <a:pt x="2221064" y="212034"/>
                  <a:pt x="2244621" y="235267"/>
                  <a:pt x="2274073" y="238539"/>
                </a:cubicBezTo>
                <a:cubicBezTo>
                  <a:pt x="2297927" y="241189"/>
                  <a:pt x="2321845" y="243318"/>
                  <a:pt x="2345635" y="246490"/>
                </a:cubicBezTo>
                <a:cubicBezTo>
                  <a:pt x="2361616" y="248621"/>
                  <a:pt x="2377383" y="252162"/>
                  <a:pt x="2393343" y="254442"/>
                </a:cubicBezTo>
                <a:cubicBezTo>
                  <a:pt x="2414497" y="257464"/>
                  <a:pt x="2435799" y="259371"/>
                  <a:pt x="2456953" y="262393"/>
                </a:cubicBezTo>
                <a:cubicBezTo>
                  <a:pt x="2617442" y="285319"/>
                  <a:pt x="2367116" y="253152"/>
                  <a:pt x="2568272" y="278295"/>
                </a:cubicBezTo>
                <a:cubicBezTo>
                  <a:pt x="2578874" y="280946"/>
                  <a:pt x="2589569" y="283245"/>
                  <a:pt x="2600077" y="286247"/>
                </a:cubicBezTo>
                <a:cubicBezTo>
                  <a:pt x="2608136" y="288550"/>
                  <a:pt x="2615712" y="292554"/>
                  <a:pt x="2623931" y="294198"/>
                </a:cubicBezTo>
                <a:cubicBezTo>
                  <a:pt x="2655549" y="300522"/>
                  <a:pt x="2719346" y="310101"/>
                  <a:pt x="2719346" y="310101"/>
                </a:cubicBezTo>
                <a:cubicBezTo>
                  <a:pt x="2732598" y="315402"/>
                  <a:pt x="2745195" y="322794"/>
                  <a:pt x="2759103" y="326003"/>
                </a:cubicBezTo>
                <a:cubicBezTo>
                  <a:pt x="2779924" y="330808"/>
                  <a:pt x="2801711" y="330017"/>
                  <a:pt x="2822713" y="333955"/>
                </a:cubicBezTo>
                <a:cubicBezTo>
                  <a:pt x="2844195" y="337983"/>
                  <a:pt x="2865120" y="344556"/>
                  <a:pt x="2886324" y="349857"/>
                </a:cubicBezTo>
                <a:lnTo>
                  <a:pt x="3267986" y="341906"/>
                </a:lnTo>
                <a:cubicBezTo>
                  <a:pt x="3291972" y="341064"/>
                  <a:pt x="3315758" y="337127"/>
                  <a:pt x="3339548" y="333955"/>
                </a:cubicBezTo>
                <a:cubicBezTo>
                  <a:pt x="3355529" y="331824"/>
                  <a:pt x="3371150" y="326719"/>
                  <a:pt x="3387256" y="326003"/>
                </a:cubicBezTo>
                <a:cubicBezTo>
                  <a:pt x="3616961" y="315794"/>
                  <a:pt x="4273569" y="311352"/>
                  <a:pt x="4381169" y="310101"/>
                </a:cubicBezTo>
                <a:lnTo>
                  <a:pt x="4699221" y="326003"/>
                </a:lnTo>
                <a:cubicBezTo>
                  <a:pt x="4715309" y="327052"/>
                  <a:pt x="4730917" y="332071"/>
                  <a:pt x="4746929" y="333955"/>
                </a:cubicBezTo>
                <a:cubicBezTo>
                  <a:pt x="4776003" y="337376"/>
                  <a:pt x="4805297" y="338673"/>
                  <a:pt x="4834393" y="341906"/>
                </a:cubicBezTo>
                <a:cubicBezTo>
                  <a:pt x="4853020" y="343976"/>
                  <a:pt x="4871375" y="348301"/>
                  <a:pt x="4890052" y="349857"/>
                </a:cubicBezTo>
                <a:cubicBezTo>
                  <a:pt x="4935032" y="353605"/>
                  <a:pt x="4980213" y="354475"/>
                  <a:pt x="5025225" y="357809"/>
                </a:cubicBezTo>
                <a:cubicBezTo>
                  <a:pt x="5042587" y="359095"/>
                  <a:pt x="5155783" y="370976"/>
                  <a:pt x="5176299" y="373711"/>
                </a:cubicBezTo>
                <a:cubicBezTo>
                  <a:pt x="5192280" y="375842"/>
                  <a:pt x="5208072" y="379210"/>
                  <a:pt x="5224007" y="381662"/>
                </a:cubicBezTo>
                <a:cubicBezTo>
                  <a:pt x="5242530" y="384512"/>
                  <a:pt x="5261227" y="386261"/>
                  <a:pt x="5279666" y="389614"/>
                </a:cubicBezTo>
                <a:cubicBezTo>
                  <a:pt x="5290418" y="391569"/>
                  <a:pt x="5300778" y="395314"/>
                  <a:pt x="5311472" y="397565"/>
                </a:cubicBezTo>
                <a:cubicBezTo>
                  <a:pt x="5351146" y="405917"/>
                  <a:pt x="5392278" y="408598"/>
                  <a:pt x="5430741" y="421419"/>
                </a:cubicBezTo>
                <a:cubicBezTo>
                  <a:pt x="5461169" y="431562"/>
                  <a:pt x="5480210" y="439264"/>
                  <a:pt x="5510254" y="445273"/>
                </a:cubicBezTo>
                <a:cubicBezTo>
                  <a:pt x="5526063" y="448435"/>
                  <a:pt x="5542059" y="450574"/>
                  <a:pt x="5557962" y="453224"/>
                </a:cubicBezTo>
                <a:cubicBezTo>
                  <a:pt x="5573865" y="458525"/>
                  <a:pt x="5589498" y="464716"/>
                  <a:pt x="5605670" y="469127"/>
                </a:cubicBezTo>
                <a:cubicBezTo>
                  <a:pt x="5711235" y="497918"/>
                  <a:pt x="5596888" y="460899"/>
                  <a:pt x="5669280" y="485029"/>
                </a:cubicBezTo>
                <a:cubicBezTo>
                  <a:pt x="5685183" y="503582"/>
                  <a:pt x="5698825" y="524342"/>
                  <a:pt x="5716988" y="540689"/>
                </a:cubicBezTo>
                <a:cubicBezTo>
                  <a:pt x="5725798" y="548618"/>
                  <a:pt x="5739687" y="549003"/>
                  <a:pt x="5748793" y="556591"/>
                </a:cubicBezTo>
                <a:cubicBezTo>
                  <a:pt x="5756134" y="562709"/>
                  <a:pt x="5757939" y="573688"/>
                  <a:pt x="5764696" y="580445"/>
                </a:cubicBezTo>
                <a:cubicBezTo>
                  <a:pt x="5774067" y="589816"/>
                  <a:pt x="5787130" y="594928"/>
                  <a:pt x="5796501" y="604299"/>
                </a:cubicBezTo>
                <a:cubicBezTo>
                  <a:pt x="5803258" y="611056"/>
                  <a:pt x="5806670" y="620508"/>
                  <a:pt x="5812404" y="628153"/>
                </a:cubicBezTo>
                <a:cubicBezTo>
                  <a:pt x="5822587" y="641730"/>
                  <a:pt x="5835478" y="653357"/>
                  <a:pt x="5844209" y="667909"/>
                </a:cubicBezTo>
                <a:cubicBezTo>
                  <a:pt x="5851553" y="680148"/>
                  <a:pt x="5854315" y="694623"/>
                  <a:pt x="5860112" y="707666"/>
                </a:cubicBezTo>
                <a:cubicBezTo>
                  <a:pt x="5873150" y="737002"/>
                  <a:pt x="5882662" y="750551"/>
                  <a:pt x="5899868" y="779228"/>
                </a:cubicBezTo>
                <a:cubicBezTo>
                  <a:pt x="5902518" y="789830"/>
                  <a:pt x="5903514" y="800989"/>
                  <a:pt x="5907819" y="811033"/>
                </a:cubicBezTo>
                <a:cubicBezTo>
                  <a:pt x="5911583" y="819817"/>
                  <a:pt x="5919448" y="826340"/>
                  <a:pt x="5923722" y="834887"/>
                </a:cubicBezTo>
                <a:cubicBezTo>
                  <a:pt x="5927470" y="842384"/>
                  <a:pt x="5929023" y="850790"/>
                  <a:pt x="5931673" y="858741"/>
                </a:cubicBezTo>
                <a:cubicBezTo>
                  <a:pt x="5934324" y="877294"/>
                  <a:pt x="5939625" y="895659"/>
                  <a:pt x="5939625" y="914400"/>
                </a:cubicBezTo>
                <a:cubicBezTo>
                  <a:pt x="5939625" y="943675"/>
                  <a:pt x="5935094" y="972790"/>
                  <a:pt x="5931673" y="1001864"/>
                </a:cubicBezTo>
                <a:cubicBezTo>
                  <a:pt x="5927340" y="1038692"/>
                  <a:pt x="5923962" y="1048613"/>
                  <a:pt x="5915771" y="1081377"/>
                </a:cubicBezTo>
                <a:cubicBezTo>
                  <a:pt x="5907295" y="1191553"/>
                  <a:pt x="5915343" y="1171799"/>
                  <a:pt x="5883965" y="1272209"/>
                </a:cubicBezTo>
                <a:cubicBezTo>
                  <a:pt x="5879708" y="1285832"/>
                  <a:pt x="5875406" y="1299726"/>
                  <a:pt x="5868063" y="1311965"/>
                </a:cubicBezTo>
                <a:cubicBezTo>
                  <a:pt x="5859332" y="1326518"/>
                  <a:pt x="5845672" y="1337601"/>
                  <a:pt x="5836258" y="1351722"/>
                </a:cubicBezTo>
                <a:cubicBezTo>
                  <a:pt x="5829683" y="1361584"/>
                  <a:pt x="5826236" y="1373236"/>
                  <a:pt x="5820355" y="1383527"/>
                </a:cubicBezTo>
                <a:cubicBezTo>
                  <a:pt x="5815614" y="1391824"/>
                  <a:pt x="5809028" y="1398992"/>
                  <a:pt x="5804452" y="1407381"/>
                </a:cubicBezTo>
                <a:cubicBezTo>
                  <a:pt x="5775810" y="1459891"/>
                  <a:pt x="5775703" y="1463350"/>
                  <a:pt x="5756745" y="1510748"/>
                </a:cubicBezTo>
                <a:cubicBezTo>
                  <a:pt x="5751444" y="1542553"/>
                  <a:pt x="5744841" y="1574168"/>
                  <a:pt x="5740842" y="1606163"/>
                </a:cubicBezTo>
                <a:cubicBezTo>
                  <a:pt x="5728408" y="1705633"/>
                  <a:pt x="5731680" y="1742706"/>
                  <a:pt x="5740842" y="1852654"/>
                </a:cubicBezTo>
                <a:cubicBezTo>
                  <a:pt x="5741964" y="1866122"/>
                  <a:pt x="5746143" y="1879158"/>
                  <a:pt x="5748793" y="1892410"/>
                </a:cubicBezTo>
                <a:cubicBezTo>
                  <a:pt x="5746143" y="1937467"/>
                  <a:pt x="5747225" y="1982900"/>
                  <a:pt x="5740842" y="2027582"/>
                </a:cubicBezTo>
                <a:cubicBezTo>
                  <a:pt x="5739166" y="2039316"/>
                  <a:pt x="5731221" y="2049336"/>
                  <a:pt x="5724939" y="2059388"/>
                </a:cubicBezTo>
                <a:cubicBezTo>
                  <a:pt x="5706256" y="2089281"/>
                  <a:pt x="5669049" y="2127166"/>
                  <a:pt x="5645426" y="2146852"/>
                </a:cubicBezTo>
                <a:cubicBezTo>
                  <a:pt x="5633554" y="2156746"/>
                  <a:pt x="5618033" y="2161433"/>
                  <a:pt x="5605670" y="2170706"/>
                </a:cubicBezTo>
                <a:cubicBezTo>
                  <a:pt x="5580170" y="2189831"/>
                  <a:pt x="5579460" y="2202180"/>
                  <a:pt x="5557962" y="2226365"/>
                </a:cubicBezTo>
                <a:cubicBezTo>
                  <a:pt x="5545511" y="2240373"/>
                  <a:pt x="5533060" y="2254695"/>
                  <a:pt x="5518205" y="2266122"/>
                </a:cubicBezTo>
                <a:cubicBezTo>
                  <a:pt x="5498386" y="2281367"/>
                  <a:pt x="5474598" y="2290876"/>
                  <a:pt x="5454595" y="2305878"/>
                </a:cubicBezTo>
                <a:cubicBezTo>
                  <a:pt x="5442601" y="2314874"/>
                  <a:pt x="5433996" y="2327722"/>
                  <a:pt x="5422790" y="2337683"/>
                </a:cubicBezTo>
                <a:cubicBezTo>
                  <a:pt x="5406877" y="2351828"/>
                  <a:pt x="5340892" y="2402486"/>
                  <a:pt x="5327374" y="2409245"/>
                </a:cubicBezTo>
                <a:cubicBezTo>
                  <a:pt x="5315286" y="2415289"/>
                  <a:pt x="5300997" y="2415285"/>
                  <a:pt x="5287618" y="2417196"/>
                </a:cubicBezTo>
                <a:cubicBezTo>
                  <a:pt x="5245310" y="2423240"/>
                  <a:pt x="5202804" y="2427798"/>
                  <a:pt x="5160397" y="2433099"/>
                </a:cubicBezTo>
                <a:lnTo>
                  <a:pt x="4500439" y="2425148"/>
                </a:lnTo>
                <a:cubicBezTo>
                  <a:pt x="4402260" y="2422694"/>
                  <a:pt x="4304258" y="2415371"/>
                  <a:pt x="4206240" y="2409245"/>
                </a:cubicBezTo>
                <a:cubicBezTo>
                  <a:pt x="4047166" y="2399303"/>
                  <a:pt x="4121362" y="2404823"/>
                  <a:pt x="3983604" y="2393342"/>
                </a:cubicBezTo>
                <a:cubicBezTo>
                  <a:pt x="3957100" y="2388041"/>
                  <a:pt x="3930849" y="2381262"/>
                  <a:pt x="3904091" y="2377440"/>
                </a:cubicBezTo>
                <a:cubicBezTo>
                  <a:pt x="3875110" y="2373300"/>
                  <a:pt x="3845815" y="2371734"/>
                  <a:pt x="3816626" y="2369489"/>
                </a:cubicBezTo>
                <a:lnTo>
                  <a:pt x="3593990" y="2353586"/>
                </a:lnTo>
                <a:cubicBezTo>
                  <a:pt x="3345620" y="2315374"/>
                  <a:pt x="3655403" y="2359727"/>
                  <a:pt x="3355451" y="2329732"/>
                </a:cubicBezTo>
                <a:cubicBezTo>
                  <a:pt x="3320763" y="2326263"/>
                  <a:pt x="3286471" y="2319560"/>
                  <a:pt x="3252084" y="2313829"/>
                </a:cubicBezTo>
                <a:cubicBezTo>
                  <a:pt x="3222854" y="2308957"/>
                  <a:pt x="3194130" y="2300610"/>
                  <a:pt x="3164619" y="2297927"/>
                </a:cubicBezTo>
                <a:cubicBezTo>
                  <a:pt x="3106489" y="2292642"/>
                  <a:pt x="3048000" y="2292626"/>
                  <a:pt x="2989691" y="2289975"/>
                </a:cubicBezTo>
                <a:cubicBezTo>
                  <a:pt x="2846569" y="2258171"/>
                  <a:pt x="2938455" y="2275794"/>
                  <a:pt x="2695492" y="2250219"/>
                </a:cubicBezTo>
                <a:cubicBezTo>
                  <a:pt x="2592593" y="2239388"/>
                  <a:pt x="2618232" y="2242418"/>
                  <a:pt x="2496710" y="2234316"/>
                </a:cubicBezTo>
                <a:cubicBezTo>
                  <a:pt x="2351108" y="2213516"/>
                  <a:pt x="2568309" y="2243041"/>
                  <a:pt x="2313830" y="2218414"/>
                </a:cubicBezTo>
                <a:cubicBezTo>
                  <a:pt x="1991823" y="2187252"/>
                  <a:pt x="2412398" y="2215325"/>
                  <a:pt x="2059388" y="2194560"/>
                </a:cubicBezTo>
                <a:cubicBezTo>
                  <a:pt x="2016981" y="2189259"/>
                  <a:pt x="1974367" y="2185409"/>
                  <a:pt x="1932167" y="2178657"/>
                </a:cubicBezTo>
                <a:cubicBezTo>
                  <a:pt x="1908038" y="2174796"/>
                  <a:pt x="1884101" y="2169468"/>
                  <a:pt x="1860605" y="2162755"/>
                </a:cubicBezTo>
                <a:cubicBezTo>
                  <a:pt x="1846881" y="2158834"/>
                  <a:pt x="1834734" y="2150158"/>
                  <a:pt x="1820849" y="2146852"/>
                </a:cubicBezTo>
                <a:cubicBezTo>
                  <a:pt x="1778876" y="2136858"/>
                  <a:pt x="1736012" y="2131071"/>
                  <a:pt x="1693628" y="2122998"/>
                </a:cubicBezTo>
                <a:cubicBezTo>
                  <a:pt x="1623870" y="2109711"/>
                  <a:pt x="1683371" y="2119261"/>
                  <a:pt x="1598212" y="2107095"/>
                </a:cubicBezTo>
                <a:cubicBezTo>
                  <a:pt x="1492526" y="2061802"/>
                  <a:pt x="1595868" y="2099722"/>
                  <a:pt x="1470992" y="2075290"/>
                </a:cubicBezTo>
                <a:cubicBezTo>
                  <a:pt x="1372527" y="2056025"/>
                  <a:pt x="1271977" y="2043408"/>
                  <a:pt x="1176793" y="2011680"/>
                </a:cubicBezTo>
                <a:cubicBezTo>
                  <a:pt x="1129085" y="1995777"/>
                  <a:pt x="1080986" y="1981006"/>
                  <a:pt x="1033670" y="1963972"/>
                </a:cubicBezTo>
                <a:cubicBezTo>
                  <a:pt x="936414" y="1928959"/>
                  <a:pt x="1017338" y="1947983"/>
                  <a:pt x="938254" y="1932167"/>
                </a:cubicBezTo>
                <a:cubicBezTo>
                  <a:pt x="911750" y="1921565"/>
                  <a:pt x="884827" y="1911956"/>
                  <a:pt x="858741" y="1900362"/>
                </a:cubicBezTo>
                <a:cubicBezTo>
                  <a:pt x="837078" y="1890734"/>
                  <a:pt x="817376" y="1876751"/>
                  <a:pt x="795131" y="1868556"/>
                </a:cubicBezTo>
                <a:cubicBezTo>
                  <a:pt x="716485" y="1839581"/>
                  <a:pt x="632692" y="1824166"/>
                  <a:pt x="556592" y="1789043"/>
                </a:cubicBezTo>
                <a:cubicBezTo>
                  <a:pt x="522136" y="1773140"/>
                  <a:pt x="489331" y="1753016"/>
                  <a:pt x="453225" y="1741335"/>
                </a:cubicBezTo>
                <a:cubicBezTo>
                  <a:pt x="398788" y="1723723"/>
                  <a:pt x="286247" y="1701579"/>
                  <a:pt x="286247" y="1701579"/>
                </a:cubicBezTo>
                <a:cubicBezTo>
                  <a:pt x="253068" y="1679459"/>
                  <a:pt x="263350" y="1683292"/>
                  <a:pt x="214685" y="1669774"/>
                </a:cubicBezTo>
                <a:cubicBezTo>
                  <a:pt x="183097" y="1661000"/>
                  <a:pt x="119270" y="1645920"/>
                  <a:pt x="119270" y="1645920"/>
                </a:cubicBezTo>
                <a:cubicBezTo>
                  <a:pt x="111319" y="1632668"/>
                  <a:pt x="102743" y="1619770"/>
                  <a:pt x="95416" y="1606163"/>
                </a:cubicBezTo>
                <a:cubicBezTo>
                  <a:pt x="84177" y="1585290"/>
                  <a:pt x="77835" y="1561518"/>
                  <a:pt x="63611" y="1542553"/>
                </a:cubicBezTo>
                <a:lnTo>
                  <a:pt x="39757" y="1510748"/>
                </a:lnTo>
                <a:cubicBezTo>
                  <a:pt x="37106" y="1500146"/>
                  <a:pt x="35261" y="1489310"/>
                  <a:pt x="31805" y="1478942"/>
                </a:cubicBezTo>
                <a:cubicBezTo>
                  <a:pt x="27676" y="1466556"/>
                  <a:pt x="11675" y="1432084"/>
                  <a:pt x="7952" y="1415332"/>
                </a:cubicBezTo>
                <a:cubicBezTo>
                  <a:pt x="4455" y="1399594"/>
                  <a:pt x="2651" y="1383527"/>
                  <a:pt x="0" y="1367624"/>
                </a:cubicBezTo>
                <a:cubicBezTo>
                  <a:pt x="2651" y="1272208"/>
                  <a:pt x="1740" y="1176627"/>
                  <a:pt x="7952" y="1081377"/>
                </a:cubicBezTo>
                <a:cubicBezTo>
                  <a:pt x="16128" y="956013"/>
                  <a:pt x="18212" y="1039176"/>
                  <a:pt x="31805" y="978010"/>
                </a:cubicBezTo>
                <a:cubicBezTo>
                  <a:pt x="35302" y="962272"/>
                  <a:pt x="36873" y="946164"/>
                  <a:pt x="39757" y="930302"/>
                </a:cubicBezTo>
                <a:cubicBezTo>
                  <a:pt x="42175" y="917006"/>
                  <a:pt x="44776" y="903739"/>
                  <a:pt x="47708" y="890546"/>
                </a:cubicBezTo>
                <a:cubicBezTo>
                  <a:pt x="50079" y="879878"/>
                  <a:pt x="51822" y="868973"/>
                  <a:pt x="55659" y="858741"/>
                </a:cubicBezTo>
                <a:cubicBezTo>
                  <a:pt x="59821" y="847642"/>
                  <a:pt x="66261" y="837537"/>
                  <a:pt x="71562" y="826935"/>
                </a:cubicBezTo>
                <a:cubicBezTo>
                  <a:pt x="76863" y="800431"/>
                  <a:pt x="80501" y="773539"/>
                  <a:pt x="87465" y="747422"/>
                </a:cubicBezTo>
                <a:cubicBezTo>
                  <a:pt x="91143" y="733631"/>
                  <a:pt x="98489" y="721079"/>
                  <a:pt x="103367" y="707666"/>
                </a:cubicBezTo>
                <a:cubicBezTo>
                  <a:pt x="109096" y="691912"/>
                  <a:pt x="113969" y="675861"/>
                  <a:pt x="119270" y="659958"/>
                </a:cubicBezTo>
                <a:cubicBezTo>
                  <a:pt x="121920" y="638755"/>
                  <a:pt x="123708" y="617426"/>
                  <a:pt x="127221" y="596348"/>
                </a:cubicBezTo>
                <a:cubicBezTo>
                  <a:pt x="129018" y="585568"/>
                  <a:pt x="132801" y="575210"/>
                  <a:pt x="135172" y="564542"/>
                </a:cubicBezTo>
                <a:cubicBezTo>
                  <a:pt x="138104" y="551349"/>
                  <a:pt x="140902" y="538117"/>
                  <a:pt x="143124" y="524786"/>
                </a:cubicBezTo>
                <a:cubicBezTo>
                  <a:pt x="157371" y="439304"/>
                  <a:pt x="143759" y="498390"/>
                  <a:pt x="159026" y="437322"/>
                </a:cubicBezTo>
                <a:cubicBezTo>
                  <a:pt x="156376" y="400216"/>
                  <a:pt x="154776" y="363019"/>
                  <a:pt x="151075" y="326003"/>
                </a:cubicBezTo>
                <a:cubicBezTo>
                  <a:pt x="140945" y="224703"/>
                  <a:pt x="131196" y="238539"/>
                  <a:pt x="135172" y="214685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84E76581-E013-4EE1-9EF1-E6E28E6275AA}"/>
              </a:ext>
            </a:extLst>
          </p:cNvPr>
          <p:cNvSpPr/>
          <p:nvPr/>
        </p:nvSpPr>
        <p:spPr>
          <a:xfrm rot="15844881">
            <a:off x="5044315" y="4114392"/>
            <a:ext cx="2438187" cy="2555553"/>
          </a:xfrm>
          <a:custGeom>
            <a:avLst/>
            <a:gdLst>
              <a:gd name="connsiteX0" fmla="*/ 135172 w 5939625"/>
              <a:gd name="connsiteY0" fmla="*/ 214685 h 2433099"/>
              <a:gd name="connsiteX1" fmla="*/ 174929 w 5939625"/>
              <a:gd name="connsiteY1" fmla="*/ 182880 h 2433099"/>
              <a:gd name="connsiteX2" fmla="*/ 206734 w 5939625"/>
              <a:gd name="connsiteY2" fmla="*/ 127221 h 2433099"/>
              <a:gd name="connsiteX3" fmla="*/ 238539 w 5939625"/>
              <a:gd name="connsiteY3" fmla="*/ 95415 h 2433099"/>
              <a:gd name="connsiteX4" fmla="*/ 318052 w 5939625"/>
              <a:gd name="connsiteY4" fmla="*/ 55659 h 2433099"/>
              <a:gd name="connsiteX5" fmla="*/ 365760 w 5939625"/>
              <a:gd name="connsiteY5" fmla="*/ 31805 h 2433099"/>
              <a:gd name="connsiteX6" fmla="*/ 397565 w 5939625"/>
              <a:gd name="connsiteY6" fmla="*/ 15902 h 2433099"/>
              <a:gd name="connsiteX7" fmla="*/ 437322 w 5939625"/>
              <a:gd name="connsiteY7" fmla="*/ 0 h 2433099"/>
              <a:gd name="connsiteX8" fmla="*/ 683812 w 5939625"/>
              <a:gd name="connsiteY8" fmla="*/ 15902 h 2433099"/>
              <a:gd name="connsiteX9" fmla="*/ 763325 w 5939625"/>
              <a:gd name="connsiteY9" fmla="*/ 23854 h 2433099"/>
              <a:gd name="connsiteX10" fmla="*/ 811033 w 5939625"/>
              <a:gd name="connsiteY10" fmla="*/ 39756 h 2433099"/>
              <a:gd name="connsiteX11" fmla="*/ 850790 w 5939625"/>
              <a:gd name="connsiteY11" fmla="*/ 47708 h 2433099"/>
              <a:gd name="connsiteX12" fmla="*/ 962108 w 5939625"/>
              <a:gd name="connsiteY12" fmla="*/ 71562 h 2433099"/>
              <a:gd name="connsiteX13" fmla="*/ 1486894 w 5939625"/>
              <a:gd name="connsiteY13" fmla="*/ 87464 h 2433099"/>
              <a:gd name="connsiteX14" fmla="*/ 1582310 w 5939625"/>
              <a:gd name="connsiteY14" fmla="*/ 103367 h 2433099"/>
              <a:gd name="connsiteX15" fmla="*/ 1669774 w 5939625"/>
              <a:gd name="connsiteY15" fmla="*/ 111318 h 2433099"/>
              <a:gd name="connsiteX16" fmla="*/ 1741336 w 5939625"/>
              <a:gd name="connsiteY16" fmla="*/ 127221 h 2433099"/>
              <a:gd name="connsiteX17" fmla="*/ 1908313 w 5939625"/>
              <a:gd name="connsiteY17" fmla="*/ 143123 h 2433099"/>
              <a:gd name="connsiteX18" fmla="*/ 1971924 w 5939625"/>
              <a:gd name="connsiteY18" fmla="*/ 151075 h 2433099"/>
              <a:gd name="connsiteX19" fmla="*/ 2146852 w 5939625"/>
              <a:gd name="connsiteY19" fmla="*/ 190831 h 2433099"/>
              <a:gd name="connsiteX20" fmla="*/ 2194560 w 5939625"/>
              <a:gd name="connsiteY20" fmla="*/ 198782 h 2433099"/>
              <a:gd name="connsiteX21" fmla="*/ 2274073 w 5939625"/>
              <a:gd name="connsiteY21" fmla="*/ 238539 h 2433099"/>
              <a:gd name="connsiteX22" fmla="*/ 2345635 w 5939625"/>
              <a:gd name="connsiteY22" fmla="*/ 246490 h 2433099"/>
              <a:gd name="connsiteX23" fmla="*/ 2393343 w 5939625"/>
              <a:gd name="connsiteY23" fmla="*/ 254442 h 2433099"/>
              <a:gd name="connsiteX24" fmla="*/ 2456953 w 5939625"/>
              <a:gd name="connsiteY24" fmla="*/ 262393 h 2433099"/>
              <a:gd name="connsiteX25" fmla="*/ 2568272 w 5939625"/>
              <a:gd name="connsiteY25" fmla="*/ 278295 h 2433099"/>
              <a:gd name="connsiteX26" fmla="*/ 2600077 w 5939625"/>
              <a:gd name="connsiteY26" fmla="*/ 286247 h 2433099"/>
              <a:gd name="connsiteX27" fmla="*/ 2623931 w 5939625"/>
              <a:gd name="connsiteY27" fmla="*/ 294198 h 2433099"/>
              <a:gd name="connsiteX28" fmla="*/ 2719346 w 5939625"/>
              <a:gd name="connsiteY28" fmla="*/ 310101 h 2433099"/>
              <a:gd name="connsiteX29" fmla="*/ 2759103 w 5939625"/>
              <a:gd name="connsiteY29" fmla="*/ 326003 h 2433099"/>
              <a:gd name="connsiteX30" fmla="*/ 2822713 w 5939625"/>
              <a:gd name="connsiteY30" fmla="*/ 333955 h 2433099"/>
              <a:gd name="connsiteX31" fmla="*/ 2886324 w 5939625"/>
              <a:gd name="connsiteY31" fmla="*/ 349857 h 2433099"/>
              <a:gd name="connsiteX32" fmla="*/ 3267986 w 5939625"/>
              <a:gd name="connsiteY32" fmla="*/ 341906 h 2433099"/>
              <a:gd name="connsiteX33" fmla="*/ 3339548 w 5939625"/>
              <a:gd name="connsiteY33" fmla="*/ 333955 h 2433099"/>
              <a:gd name="connsiteX34" fmla="*/ 3387256 w 5939625"/>
              <a:gd name="connsiteY34" fmla="*/ 326003 h 2433099"/>
              <a:gd name="connsiteX35" fmla="*/ 4381169 w 5939625"/>
              <a:gd name="connsiteY35" fmla="*/ 310101 h 2433099"/>
              <a:gd name="connsiteX36" fmla="*/ 4699221 w 5939625"/>
              <a:gd name="connsiteY36" fmla="*/ 326003 h 2433099"/>
              <a:gd name="connsiteX37" fmla="*/ 4746929 w 5939625"/>
              <a:gd name="connsiteY37" fmla="*/ 333955 h 2433099"/>
              <a:gd name="connsiteX38" fmla="*/ 4834393 w 5939625"/>
              <a:gd name="connsiteY38" fmla="*/ 341906 h 2433099"/>
              <a:gd name="connsiteX39" fmla="*/ 4890052 w 5939625"/>
              <a:gd name="connsiteY39" fmla="*/ 349857 h 2433099"/>
              <a:gd name="connsiteX40" fmla="*/ 5025225 w 5939625"/>
              <a:gd name="connsiteY40" fmla="*/ 357809 h 2433099"/>
              <a:gd name="connsiteX41" fmla="*/ 5176299 w 5939625"/>
              <a:gd name="connsiteY41" fmla="*/ 373711 h 2433099"/>
              <a:gd name="connsiteX42" fmla="*/ 5224007 w 5939625"/>
              <a:gd name="connsiteY42" fmla="*/ 381662 h 2433099"/>
              <a:gd name="connsiteX43" fmla="*/ 5279666 w 5939625"/>
              <a:gd name="connsiteY43" fmla="*/ 389614 h 2433099"/>
              <a:gd name="connsiteX44" fmla="*/ 5311472 w 5939625"/>
              <a:gd name="connsiteY44" fmla="*/ 397565 h 2433099"/>
              <a:gd name="connsiteX45" fmla="*/ 5430741 w 5939625"/>
              <a:gd name="connsiteY45" fmla="*/ 421419 h 2433099"/>
              <a:gd name="connsiteX46" fmla="*/ 5510254 w 5939625"/>
              <a:gd name="connsiteY46" fmla="*/ 445273 h 2433099"/>
              <a:gd name="connsiteX47" fmla="*/ 5557962 w 5939625"/>
              <a:gd name="connsiteY47" fmla="*/ 453224 h 2433099"/>
              <a:gd name="connsiteX48" fmla="*/ 5605670 w 5939625"/>
              <a:gd name="connsiteY48" fmla="*/ 469127 h 2433099"/>
              <a:gd name="connsiteX49" fmla="*/ 5669280 w 5939625"/>
              <a:gd name="connsiteY49" fmla="*/ 485029 h 2433099"/>
              <a:gd name="connsiteX50" fmla="*/ 5716988 w 5939625"/>
              <a:gd name="connsiteY50" fmla="*/ 540689 h 2433099"/>
              <a:gd name="connsiteX51" fmla="*/ 5748793 w 5939625"/>
              <a:gd name="connsiteY51" fmla="*/ 556591 h 2433099"/>
              <a:gd name="connsiteX52" fmla="*/ 5764696 w 5939625"/>
              <a:gd name="connsiteY52" fmla="*/ 580445 h 2433099"/>
              <a:gd name="connsiteX53" fmla="*/ 5796501 w 5939625"/>
              <a:gd name="connsiteY53" fmla="*/ 604299 h 2433099"/>
              <a:gd name="connsiteX54" fmla="*/ 5812404 w 5939625"/>
              <a:gd name="connsiteY54" fmla="*/ 628153 h 2433099"/>
              <a:gd name="connsiteX55" fmla="*/ 5844209 w 5939625"/>
              <a:gd name="connsiteY55" fmla="*/ 667909 h 2433099"/>
              <a:gd name="connsiteX56" fmla="*/ 5860112 w 5939625"/>
              <a:gd name="connsiteY56" fmla="*/ 707666 h 2433099"/>
              <a:gd name="connsiteX57" fmla="*/ 5899868 w 5939625"/>
              <a:gd name="connsiteY57" fmla="*/ 779228 h 2433099"/>
              <a:gd name="connsiteX58" fmla="*/ 5907819 w 5939625"/>
              <a:gd name="connsiteY58" fmla="*/ 811033 h 2433099"/>
              <a:gd name="connsiteX59" fmla="*/ 5923722 w 5939625"/>
              <a:gd name="connsiteY59" fmla="*/ 834887 h 2433099"/>
              <a:gd name="connsiteX60" fmla="*/ 5931673 w 5939625"/>
              <a:gd name="connsiteY60" fmla="*/ 858741 h 2433099"/>
              <a:gd name="connsiteX61" fmla="*/ 5939625 w 5939625"/>
              <a:gd name="connsiteY61" fmla="*/ 914400 h 2433099"/>
              <a:gd name="connsiteX62" fmla="*/ 5931673 w 5939625"/>
              <a:gd name="connsiteY62" fmla="*/ 1001864 h 2433099"/>
              <a:gd name="connsiteX63" fmla="*/ 5915771 w 5939625"/>
              <a:gd name="connsiteY63" fmla="*/ 1081377 h 2433099"/>
              <a:gd name="connsiteX64" fmla="*/ 5883965 w 5939625"/>
              <a:gd name="connsiteY64" fmla="*/ 1272209 h 2433099"/>
              <a:gd name="connsiteX65" fmla="*/ 5868063 w 5939625"/>
              <a:gd name="connsiteY65" fmla="*/ 1311965 h 2433099"/>
              <a:gd name="connsiteX66" fmla="*/ 5836258 w 5939625"/>
              <a:gd name="connsiteY66" fmla="*/ 1351722 h 2433099"/>
              <a:gd name="connsiteX67" fmla="*/ 5820355 w 5939625"/>
              <a:gd name="connsiteY67" fmla="*/ 1383527 h 2433099"/>
              <a:gd name="connsiteX68" fmla="*/ 5804452 w 5939625"/>
              <a:gd name="connsiteY68" fmla="*/ 1407381 h 2433099"/>
              <a:gd name="connsiteX69" fmla="*/ 5756745 w 5939625"/>
              <a:gd name="connsiteY69" fmla="*/ 1510748 h 2433099"/>
              <a:gd name="connsiteX70" fmla="*/ 5740842 w 5939625"/>
              <a:gd name="connsiteY70" fmla="*/ 1606163 h 2433099"/>
              <a:gd name="connsiteX71" fmla="*/ 5740842 w 5939625"/>
              <a:gd name="connsiteY71" fmla="*/ 1852654 h 2433099"/>
              <a:gd name="connsiteX72" fmla="*/ 5748793 w 5939625"/>
              <a:gd name="connsiteY72" fmla="*/ 1892410 h 2433099"/>
              <a:gd name="connsiteX73" fmla="*/ 5740842 w 5939625"/>
              <a:gd name="connsiteY73" fmla="*/ 2027582 h 2433099"/>
              <a:gd name="connsiteX74" fmla="*/ 5724939 w 5939625"/>
              <a:gd name="connsiteY74" fmla="*/ 2059388 h 2433099"/>
              <a:gd name="connsiteX75" fmla="*/ 5645426 w 5939625"/>
              <a:gd name="connsiteY75" fmla="*/ 2146852 h 2433099"/>
              <a:gd name="connsiteX76" fmla="*/ 5605670 w 5939625"/>
              <a:gd name="connsiteY76" fmla="*/ 2170706 h 2433099"/>
              <a:gd name="connsiteX77" fmla="*/ 5557962 w 5939625"/>
              <a:gd name="connsiteY77" fmla="*/ 2226365 h 2433099"/>
              <a:gd name="connsiteX78" fmla="*/ 5518205 w 5939625"/>
              <a:gd name="connsiteY78" fmla="*/ 2266122 h 2433099"/>
              <a:gd name="connsiteX79" fmla="*/ 5454595 w 5939625"/>
              <a:gd name="connsiteY79" fmla="*/ 2305878 h 2433099"/>
              <a:gd name="connsiteX80" fmla="*/ 5422790 w 5939625"/>
              <a:gd name="connsiteY80" fmla="*/ 2337683 h 2433099"/>
              <a:gd name="connsiteX81" fmla="*/ 5327374 w 5939625"/>
              <a:gd name="connsiteY81" fmla="*/ 2409245 h 2433099"/>
              <a:gd name="connsiteX82" fmla="*/ 5287618 w 5939625"/>
              <a:gd name="connsiteY82" fmla="*/ 2417196 h 2433099"/>
              <a:gd name="connsiteX83" fmla="*/ 5160397 w 5939625"/>
              <a:gd name="connsiteY83" fmla="*/ 2433099 h 2433099"/>
              <a:gd name="connsiteX84" fmla="*/ 4500439 w 5939625"/>
              <a:gd name="connsiteY84" fmla="*/ 2425148 h 2433099"/>
              <a:gd name="connsiteX85" fmla="*/ 4206240 w 5939625"/>
              <a:gd name="connsiteY85" fmla="*/ 2409245 h 2433099"/>
              <a:gd name="connsiteX86" fmla="*/ 3983604 w 5939625"/>
              <a:gd name="connsiteY86" fmla="*/ 2393342 h 2433099"/>
              <a:gd name="connsiteX87" fmla="*/ 3904091 w 5939625"/>
              <a:gd name="connsiteY87" fmla="*/ 2377440 h 2433099"/>
              <a:gd name="connsiteX88" fmla="*/ 3816626 w 5939625"/>
              <a:gd name="connsiteY88" fmla="*/ 2369489 h 2433099"/>
              <a:gd name="connsiteX89" fmla="*/ 3593990 w 5939625"/>
              <a:gd name="connsiteY89" fmla="*/ 2353586 h 2433099"/>
              <a:gd name="connsiteX90" fmla="*/ 3355451 w 5939625"/>
              <a:gd name="connsiteY90" fmla="*/ 2329732 h 2433099"/>
              <a:gd name="connsiteX91" fmla="*/ 3252084 w 5939625"/>
              <a:gd name="connsiteY91" fmla="*/ 2313829 h 2433099"/>
              <a:gd name="connsiteX92" fmla="*/ 3164619 w 5939625"/>
              <a:gd name="connsiteY92" fmla="*/ 2297927 h 2433099"/>
              <a:gd name="connsiteX93" fmla="*/ 2989691 w 5939625"/>
              <a:gd name="connsiteY93" fmla="*/ 2289975 h 2433099"/>
              <a:gd name="connsiteX94" fmla="*/ 2695492 w 5939625"/>
              <a:gd name="connsiteY94" fmla="*/ 2250219 h 2433099"/>
              <a:gd name="connsiteX95" fmla="*/ 2496710 w 5939625"/>
              <a:gd name="connsiteY95" fmla="*/ 2234316 h 2433099"/>
              <a:gd name="connsiteX96" fmla="*/ 2313830 w 5939625"/>
              <a:gd name="connsiteY96" fmla="*/ 2218414 h 2433099"/>
              <a:gd name="connsiteX97" fmla="*/ 2059388 w 5939625"/>
              <a:gd name="connsiteY97" fmla="*/ 2194560 h 2433099"/>
              <a:gd name="connsiteX98" fmla="*/ 1932167 w 5939625"/>
              <a:gd name="connsiteY98" fmla="*/ 2178657 h 2433099"/>
              <a:gd name="connsiteX99" fmla="*/ 1860605 w 5939625"/>
              <a:gd name="connsiteY99" fmla="*/ 2162755 h 2433099"/>
              <a:gd name="connsiteX100" fmla="*/ 1820849 w 5939625"/>
              <a:gd name="connsiteY100" fmla="*/ 2146852 h 2433099"/>
              <a:gd name="connsiteX101" fmla="*/ 1693628 w 5939625"/>
              <a:gd name="connsiteY101" fmla="*/ 2122998 h 2433099"/>
              <a:gd name="connsiteX102" fmla="*/ 1598212 w 5939625"/>
              <a:gd name="connsiteY102" fmla="*/ 2107095 h 2433099"/>
              <a:gd name="connsiteX103" fmla="*/ 1470992 w 5939625"/>
              <a:gd name="connsiteY103" fmla="*/ 2075290 h 2433099"/>
              <a:gd name="connsiteX104" fmla="*/ 1176793 w 5939625"/>
              <a:gd name="connsiteY104" fmla="*/ 2011680 h 2433099"/>
              <a:gd name="connsiteX105" fmla="*/ 1033670 w 5939625"/>
              <a:gd name="connsiteY105" fmla="*/ 1963972 h 2433099"/>
              <a:gd name="connsiteX106" fmla="*/ 938254 w 5939625"/>
              <a:gd name="connsiteY106" fmla="*/ 1932167 h 2433099"/>
              <a:gd name="connsiteX107" fmla="*/ 858741 w 5939625"/>
              <a:gd name="connsiteY107" fmla="*/ 1900362 h 2433099"/>
              <a:gd name="connsiteX108" fmla="*/ 795131 w 5939625"/>
              <a:gd name="connsiteY108" fmla="*/ 1868556 h 2433099"/>
              <a:gd name="connsiteX109" fmla="*/ 556592 w 5939625"/>
              <a:gd name="connsiteY109" fmla="*/ 1789043 h 2433099"/>
              <a:gd name="connsiteX110" fmla="*/ 453225 w 5939625"/>
              <a:gd name="connsiteY110" fmla="*/ 1741335 h 2433099"/>
              <a:gd name="connsiteX111" fmla="*/ 286247 w 5939625"/>
              <a:gd name="connsiteY111" fmla="*/ 1701579 h 2433099"/>
              <a:gd name="connsiteX112" fmla="*/ 214685 w 5939625"/>
              <a:gd name="connsiteY112" fmla="*/ 1669774 h 2433099"/>
              <a:gd name="connsiteX113" fmla="*/ 119270 w 5939625"/>
              <a:gd name="connsiteY113" fmla="*/ 1645920 h 2433099"/>
              <a:gd name="connsiteX114" fmla="*/ 95416 w 5939625"/>
              <a:gd name="connsiteY114" fmla="*/ 1606163 h 2433099"/>
              <a:gd name="connsiteX115" fmla="*/ 63611 w 5939625"/>
              <a:gd name="connsiteY115" fmla="*/ 1542553 h 2433099"/>
              <a:gd name="connsiteX116" fmla="*/ 39757 w 5939625"/>
              <a:gd name="connsiteY116" fmla="*/ 1510748 h 2433099"/>
              <a:gd name="connsiteX117" fmla="*/ 31805 w 5939625"/>
              <a:gd name="connsiteY117" fmla="*/ 1478942 h 2433099"/>
              <a:gd name="connsiteX118" fmla="*/ 7952 w 5939625"/>
              <a:gd name="connsiteY118" fmla="*/ 1415332 h 2433099"/>
              <a:gd name="connsiteX119" fmla="*/ 0 w 5939625"/>
              <a:gd name="connsiteY119" fmla="*/ 1367624 h 2433099"/>
              <a:gd name="connsiteX120" fmla="*/ 7952 w 5939625"/>
              <a:gd name="connsiteY120" fmla="*/ 1081377 h 2433099"/>
              <a:gd name="connsiteX121" fmla="*/ 31805 w 5939625"/>
              <a:gd name="connsiteY121" fmla="*/ 978010 h 2433099"/>
              <a:gd name="connsiteX122" fmla="*/ 39757 w 5939625"/>
              <a:gd name="connsiteY122" fmla="*/ 930302 h 2433099"/>
              <a:gd name="connsiteX123" fmla="*/ 47708 w 5939625"/>
              <a:gd name="connsiteY123" fmla="*/ 890546 h 2433099"/>
              <a:gd name="connsiteX124" fmla="*/ 55659 w 5939625"/>
              <a:gd name="connsiteY124" fmla="*/ 858741 h 2433099"/>
              <a:gd name="connsiteX125" fmla="*/ 71562 w 5939625"/>
              <a:gd name="connsiteY125" fmla="*/ 826935 h 2433099"/>
              <a:gd name="connsiteX126" fmla="*/ 87465 w 5939625"/>
              <a:gd name="connsiteY126" fmla="*/ 747422 h 2433099"/>
              <a:gd name="connsiteX127" fmla="*/ 103367 w 5939625"/>
              <a:gd name="connsiteY127" fmla="*/ 707666 h 2433099"/>
              <a:gd name="connsiteX128" fmla="*/ 119270 w 5939625"/>
              <a:gd name="connsiteY128" fmla="*/ 659958 h 2433099"/>
              <a:gd name="connsiteX129" fmla="*/ 127221 w 5939625"/>
              <a:gd name="connsiteY129" fmla="*/ 596348 h 2433099"/>
              <a:gd name="connsiteX130" fmla="*/ 135172 w 5939625"/>
              <a:gd name="connsiteY130" fmla="*/ 564542 h 2433099"/>
              <a:gd name="connsiteX131" fmla="*/ 143124 w 5939625"/>
              <a:gd name="connsiteY131" fmla="*/ 524786 h 2433099"/>
              <a:gd name="connsiteX132" fmla="*/ 159026 w 5939625"/>
              <a:gd name="connsiteY132" fmla="*/ 437322 h 2433099"/>
              <a:gd name="connsiteX133" fmla="*/ 151075 w 5939625"/>
              <a:gd name="connsiteY133" fmla="*/ 326003 h 2433099"/>
              <a:gd name="connsiteX134" fmla="*/ 135172 w 5939625"/>
              <a:gd name="connsiteY134" fmla="*/ 214685 h 243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939625" h="2433099">
                <a:moveTo>
                  <a:pt x="135172" y="214685"/>
                </a:moveTo>
                <a:cubicBezTo>
                  <a:pt x="139148" y="190831"/>
                  <a:pt x="162928" y="194880"/>
                  <a:pt x="174929" y="182880"/>
                </a:cubicBezTo>
                <a:cubicBezTo>
                  <a:pt x="196225" y="161584"/>
                  <a:pt x="188024" y="152169"/>
                  <a:pt x="206734" y="127221"/>
                </a:cubicBezTo>
                <a:cubicBezTo>
                  <a:pt x="215730" y="115226"/>
                  <a:pt x="225927" y="103523"/>
                  <a:pt x="238539" y="95415"/>
                </a:cubicBezTo>
                <a:cubicBezTo>
                  <a:pt x="263465" y="79391"/>
                  <a:pt x="291548" y="68911"/>
                  <a:pt x="318052" y="55659"/>
                </a:cubicBezTo>
                <a:lnTo>
                  <a:pt x="365760" y="31805"/>
                </a:lnTo>
                <a:cubicBezTo>
                  <a:pt x="376362" y="26504"/>
                  <a:pt x="386560" y="20304"/>
                  <a:pt x="397565" y="15902"/>
                </a:cubicBezTo>
                <a:lnTo>
                  <a:pt x="437322" y="0"/>
                </a:lnTo>
                <a:lnTo>
                  <a:pt x="683812" y="15902"/>
                </a:lnTo>
                <a:cubicBezTo>
                  <a:pt x="710378" y="17846"/>
                  <a:pt x="737145" y="18945"/>
                  <a:pt x="763325" y="23854"/>
                </a:cubicBezTo>
                <a:cubicBezTo>
                  <a:pt x="779801" y="26943"/>
                  <a:pt x="794861" y="35345"/>
                  <a:pt x="811033" y="39756"/>
                </a:cubicBezTo>
                <a:cubicBezTo>
                  <a:pt x="824072" y="43312"/>
                  <a:pt x="837597" y="44776"/>
                  <a:pt x="850790" y="47708"/>
                </a:cubicBezTo>
                <a:cubicBezTo>
                  <a:pt x="889004" y="56200"/>
                  <a:pt x="920884" y="68391"/>
                  <a:pt x="962108" y="71562"/>
                </a:cubicBezTo>
                <a:cubicBezTo>
                  <a:pt x="1205559" y="90288"/>
                  <a:pt x="1030924" y="78861"/>
                  <a:pt x="1486894" y="87464"/>
                </a:cubicBezTo>
                <a:cubicBezTo>
                  <a:pt x="1527240" y="95533"/>
                  <a:pt x="1537940" y="98437"/>
                  <a:pt x="1582310" y="103367"/>
                </a:cubicBezTo>
                <a:cubicBezTo>
                  <a:pt x="1611406" y="106600"/>
                  <a:pt x="1640619" y="108668"/>
                  <a:pt x="1669774" y="111318"/>
                </a:cubicBezTo>
                <a:cubicBezTo>
                  <a:pt x="1692917" y="117104"/>
                  <a:pt x="1717791" y="123857"/>
                  <a:pt x="1741336" y="127221"/>
                </a:cubicBezTo>
                <a:cubicBezTo>
                  <a:pt x="1803005" y="136031"/>
                  <a:pt x="1844315" y="136723"/>
                  <a:pt x="1908313" y="143123"/>
                </a:cubicBezTo>
                <a:cubicBezTo>
                  <a:pt x="1929576" y="145249"/>
                  <a:pt x="1950720" y="148424"/>
                  <a:pt x="1971924" y="151075"/>
                </a:cubicBezTo>
                <a:cubicBezTo>
                  <a:pt x="2082320" y="184194"/>
                  <a:pt x="2024143" y="170380"/>
                  <a:pt x="2146852" y="190831"/>
                </a:cubicBezTo>
                <a:lnTo>
                  <a:pt x="2194560" y="198782"/>
                </a:lnTo>
                <a:cubicBezTo>
                  <a:pt x="2221064" y="212034"/>
                  <a:pt x="2244621" y="235267"/>
                  <a:pt x="2274073" y="238539"/>
                </a:cubicBezTo>
                <a:cubicBezTo>
                  <a:pt x="2297927" y="241189"/>
                  <a:pt x="2321845" y="243318"/>
                  <a:pt x="2345635" y="246490"/>
                </a:cubicBezTo>
                <a:cubicBezTo>
                  <a:pt x="2361616" y="248621"/>
                  <a:pt x="2377383" y="252162"/>
                  <a:pt x="2393343" y="254442"/>
                </a:cubicBezTo>
                <a:cubicBezTo>
                  <a:pt x="2414497" y="257464"/>
                  <a:pt x="2435799" y="259371"/>
                  <a:pt x="2456953" y="262393"/>
                </a:cubicBezTo>
                <a:cubicBezTo>
                  <a:pt x="2617442" y="285319"/>
                  <a:pt x="2367116" y="253152"/>
                  <a:pt x="2568272" y="278295"/>
                </a:cubicBezTo>
                <a:cubicBezTo>
                  <a:pt x="2578874" y="280946"/>
                  <a:pt x="2589569" y="283245"/>
                  <a:pt x="2600077" y="286247"/>
                </a:cubicBezTo>
                <a:cubicBezTo>
                  <a:pt x="2608136" y="288550"/>
                  <a:pt x="2615712" y="292554"/>
                  <a:pt x="2623931" y="294198"/>
                </a:cubicBezTo>
                <a:cubicBezTo>
                  <a:pt x="2655549" y="300522"/>
                  <a:pt x="2719346" y="310101"/>
                  <a:pt x="2719346" y="310101"/>
                </a:cubicBezTo>
                <a:cubicBezTo>
                  <a:pt x="2732598" y="315402"/>
                  <a:pt x="2745195" y="322794"/>
                  <a:pt x="2759103" y="326003"/>
                </a:cubicBezTo>
                <a:cubicBezTo>
                  <a:pt x="2779924" y="330808"/>
                  <a:pt x="2801711" y="330017"/>
                  <a:pt x="2822713" y="333955"/>
                </a:cubicBezTo>
                <a:cubicBezTo>
                  <a:pt x="2844195" y="337983"/>
                  <a:pt x="2865120" y="344556"/>
                  <a:pt x="2886324" y="349857"/>
                </a:cubicBezTo>
                <a:lnTo>
                  <a:pt x="3267986" y="341906"/>
                </a:lnTo>
                <a:cubicBezTo>
                  <a:pt x="3291972" y="341064"/>
                  <a:pt x="3315758" y="337127"/>
                  <a:pt x="3339548" y="333955"/>
                </a:cubicBezTo>
                <a:cubicBezTo>
                  <a:pt x="3355529" y="331824"/>
                  <a:pt x="3371150" y="326719"/>
                  <a:pt x="3387256" y="326003"/>
                </a:cubicBezTo>
                <a:cubicBezTo>
                  <a:pt x="3616961" y="315794"/>
                  <a:pt x="4273569" y="311352"/>
                  <a:pt x="4381169" y="310101"/>
                </a:cubicBezTo>
                <a:lnTo>
                  <a:pt x="4699221" y="326003"/>
                </a:lnTo>
                <a:cubicBezTo>
                  <a:pt x="4715309" y="327052"/>
                  <a:pt x="4730917" y="332071"/>
                  <a:pt x="4746929" y="333955"/>
                </a:cubicBezTo>
                <a:cubicBezTo>
                  <a:pt x="4776003" y="337376"/>
                  <a:pt x="4805297" y="338673"/>
                  <a:pt x="4834393" y="341906"/>
                </a:cubicBezTo>
                <a:cubicBezTo>
                  <a:pt x="4853020" y="343976"/>
                  <a:pt x="4871375" y="348301"/>
                  <a:pt x="4890052" y="349857"/>
                </a:cubicBezTo>
                <a:cubicBezTo>
                  <a:pt x="4935032" y="353605"/>
                  <a:pt x="4980213" y="354475"/>
                  <a:pt x="5025225" y="357809"/>
                </a:cubicBezTo>
                <a:cubicBezTo>
                  <a:pt x="5042587" y="359095"/>
                  <a:pt x="5155783" y="370976"/>
                  <a:pt x="5176299" y="373711"/>
                </a:cubicBezTo>
                <a:cubicBezTo>
                  <a:pt x="5192280" y="375842"/>
                  <a:pt x="5208072" y="379210"/>
                  <a:pt x="5224007" y="381662"/>
                </a:cubicBezTo>
                <a:cubicBezTo>
                  <a:pt x="5242530" y="384512"/>
                  <a:pt x="5261227" y="386261"/>
                  <a:pt x="5279666" y="389614"/>
                </a:cubicBezTo>
                <a:cubicBezTo>
                  <a:pt x="5290418" y="391569"/>
                  <a:pt x="5300778" y="395314"/>
                  <a:pt x="5311472" y="397565"/>
                </a:cubicBezTo>
                <a:cubicBezTo>
                  <a:pt x="5351146" y="405917"/>
                  <a:pt x="5392278" y="408598"/>
                  <a:pt x="5430741" y="421419"/>
                </a:cubicBezTo>
                <a:cubicBezTo>
                  <a:pt x="5461169" y="431562"/>
                  <a:pt x="5480210" y="439264"/>
                  <a:pt x="5510254" y="445273"/>
                </a:cubicBezTo>
                <a:cubicBezTo>
                  <a:pt x="5526063" y="448435"/>
                  <a:pt x="5542059" y="450574"/>
                  <a:pt x="5557962" y="453224"/>
                </a:cubicBezTo>
                <a:cubicBezTo>
                  <a:pt x="5573865" y="458525"/>
                  <a:pt x="5589498" y="464716"/>
                  <a:pt x="5605670" y="469127"/>
                </a:cubicBezTo>
                <a:cubicBezTo>
                  <a:pt x="5711235" y="497918"/>
                  <a:pt x="5596888" y="460899"/>
                  <a:pt x="5669280" y="485029"/>
                </a:cubicBezTo>
                <a:cubicBezTo>
                  <a:pt x="5685183" y="503582"/>
                  <a:pt x="5698825" y="524342"/>
                  <a:pt x="5716988" y="540689"/>
                </a:cubicBezTo>
                <a:cubicBezTo>
                  <a:pt x="5725798" y="548618"/>
                  <a:pt x="5739687" y="549003"/>
                  <a:pt x="5748793" y="556591"/>
                </a:cubicBezTo>
                <a:cubicBezTo>
                  <a:pt x="5756134" y="562709"/>
                  <a:pt x="5757939" y="573688"/>
                  <a:pt x="5764696" y="580445"/>
                </a:cubicBezTo>
                <a:cubicBezTo>
                  <a:pt x="5774067" y="589816"/>
                  <a:pt x="5787130" y="594928"/>
                  <a:pt x="5796501" y="604299"/>
                </a:cubicBezTo>
                <a:cubicBezTo>
                  <a:pt x="5803258" y="611056"/>
                  <a:pt x="5806670" y="620508"/>
                  <a:pt x="5812404" y="628153"/>
                </a:cubicBezTo>
                <a:cubicBezTo>
                  <a:pt x="5822587" y="641730"/>
                  <a:pt x="5835478" y="653357"/>
                  <a:pt x="5844209" y="667909"/>
                </a:cubicBezTo>
                <a:cubicBezTo>
                  <a:pt x="5851553" y="680148"/>
                  <a:pt x="5854315" y="694623"/>
                  <a:pt x="5860112" y="707666"/>
                </a:cubicBezTo>
                <a:cubicBezTo>
                  <a:pt x="5873150" y="737002"/>
                  <a:pt x="5882662" y="750551"/>
                  <a:pt x="5899868" y="779228"/>
                </a:cubicBezTo>
                <a:cubicBezTo>
                  <a:pt x="5902518" y="789830"/>
                  <a:pt x="5903514" y="800989"/>
                  <a:pt x="5907819" y="811033"/>
                </a:cubicBezTo>
                <a:cubicBezTo>
                  <a:pt x="5911583" y="819817"/>
                  <a:pt x="5919448" y="826340"/>
                  <a:pt x="5923722" y="834887"/>
                </a:cubicBezTo>
                <a:cubicBezTo>
                  <a:pt x="5927470" y="842384"/>
                  <a:pt x="5929023" y="850790"/>
                  <a:pt x="5931673" y="858741"/>
                </a:cubicBezTo>
                <a:cubicBezTo>
                  <a:pt x="5934324" y="877294"/>
                  <a:pt x="5939625" y="895659"/>
                  <a:pt x="5939625" y="914400"/>
                </a:cubicBezTo>
                <a:cubicBezTo>
                  <a:pt x="5939625" y="943675"/>
                  <a:pt x="5935094" y="972790"/>
                  <a:pt x="5931673" y="1001864"/>
                </a:cubicBezTo>
                <a:cubicBezTo>
                  <a:pt x="5927340" y="1038692"/>
                  <a:pt x="5923962" y="1048613"/>
                  <a:pt x="5915771" y="1081377"/>
                </a:cubicBezTo>
                <a:cubicBezTo>
                  <a:pt x="5907295" y="1191553"/>
                  <a:pt x="5915343" y="1171799"/>
                  <a:pt x="5883965" y="1272209"/>
                </a:cubicBezTo>
                <a:cubicBezTo>
                  <a:pt x="5879708" y="1285832"/>
                  <a:pt x="5875406" y="1299726"/>
                  <a:pt x="5868063" y="1311965"/>
                </a:cubicBezTo>
                <a:cubicBezTo>
                  <a:pt x="5859332" y="1326518"/>
                  <a:pt x="5845672" y="1337601"/>
                  <a:pt x="5836258" y="1351722"/>
                </a:cubicBezTo>
                <a:cubicBezTo>
                  <a:pt x="5829683" y="1361584"/>
                  <a:pt x="5826236" y="1373236"/>
                  <a:pt x="5820355" y="1383527"/>
                </a:cubicBezTo>
                <a:cubicBezTo>
                  <a:pt x="5815614" y="1391824"/>
                  <a:pt x="5809028" y="1398992"/>
                  <a:pt x="5804452" y="1407381"/>
                </a:cubicBezTo>
                <a:cubicBezTo>
                  <a:pt x="5775810" y="1459891"/>
                  <a:pt x="5775703" y="1463350"/>
                  <a:pt x="5756745" y="1510748"/>
                </a:cubicBezTo>
                <a:cubicBezTo>
                  <a:pt x="5751444" y="1542553"/>
                  <a:pt x="5744841" y="1574168"/>
                  <a:pt x="5740842" y="1606163"/>
                </a:cubicBezTo>
                <a:cubicBezTo>
                  <a:pt x="5728408" y="1705633"/>
                  <a:pt x="5731680" y="1742706"/>
                  <a:pt x="5740842" y="1852654"/>
                </a:cubicBezTo>
                <a:cubicBezTo>
                  <a:pt x="5741964" y="1866122"/>
                  <a:pt x="5746143" y="1879158"/>
                  <a:pt x="5748793" y="1892410"/>
                </a:cubicBezTo>
                <a:cubicBezTo>
                  <a:pt x="5746143" y="1937467"/>
                  <a:pt x="5747225" y="1982900"/>
                  <a:pt x="5740842" y="2027582"/>
                </a:cubicBezTo>
                <a:cubicBezTo>
                  <a:pt x="5739166" y="2039316"/>
                  <a:pt x="5731221" y="2049336"/>
                  <a:pt x="5724939" y="2059388"/>
                </a:cubicBezTo>
                <a:cubicBezTo>
                  <a:pt x="5706256" y="2089281"/>
                  <a:pt x="5669049" y="2127166"/>
                  <a:pt x="5645426" y="2146852"/>
                </a:cubicBezTo>
                <a:cubicBezTo>
                  <a:pt x="5633554" y="2156746"/>
                  <a:pt x="5618033" y="2161433"/>
                  <a:pt x="5605670" y="2170706"/>
                </a:cubicBezTo>
                <a:cubicBezTo>
                  <a:pt x="5580170" y="2189831"/>
                  <a:pt x="5579460" y="2202180"/>
                  <a:pt x="5557962" y="2226365"/>
                </a:cubicBezTo>
                <a:cubicBezTo>
                  <a:pt x="5545511" y="2240373"/>
                  <a:pt x="5533060" y="2254695"/>
                  <a:pt x="5518205" y="2266122"/>
                </a:cubicBezTo>
                <a:cubicBezTo>
                  <a:pt x="5498386" y="2281367"/>
                  <a:pt x="5474598" y="2290876"/>
                  <a:pt x="5454595" y="2305878"/>
                </a:cubicBezTo>
                <a:cubicBezTo>
                  <a:pt x="5442601" y="2314874"/>
                  <a:pt x="5433996" y="2327722"/>
                  <a:pt x="5422790" y="2337683"/>
                </a:cubicBezTo>
                <a:cubicBezTo>
                  <a:pt x="5406877" y="2351828"/>
                  <a:pt x="5340892" y="2402486"/>
                  <a:pt x="5327374" y="2409245"/>
                </a:cubicBezTo>
                <a:cubicBezTo>
                  <a:pt x="5315286" y="2415289"/>
                  <a:pt x="5300997" y="2415285"/>
                  <a:pt x="5287618" y="2417196"/>
                </a:cubicBezTo>
                <a:cubicBezTo>
                  <a:pt x="5245310" y="2423240"/>
                  <a:pt x="5202804" y="2427798"/>
                  <a:pt x="5160397" y="2433099"/>
                </a:cubicBezTo>
                <a:lnTo>
                  <a:pt x="4500439" y="2425148"/>
                </a:lnTo>
                <a:cubicBezTo>
                  <a:pt x="4402260" y="2422694"/>
                  <a:pt x="4304258" y="2415371"/>
                  <a:pt x="4206240" y="2409245"/>
                </a:cubicBezTo>
                <a:cubicBezTo>
                  <a:pt x="4047166" y="2399303"/>
                  <a:pt x="4121362" y="2404823"/>
                  <a:pt x="3983604" y="2393342"/>
                </a:cubicBezTo>
                <a:cubicBezTo>
                  <a:pt x="3957100" y="2388041"/>
                  <a:pt x="3930849" y="2381262"/>
                  <a:pt x="3904091" y="2377440"/>
                </a:cubicBezTo>
                <a:cubicBezTo>
                  <a:pt x="3875110" y="2373300"/>
                  <a:pt x="3845815" y="2371734"/>
                  <a:pt x="3816626" y="2369489"/>
                </a:cubicBezTo>
                <a:lnTo>
                  <a:pt x="3593990" y="2353586"/>
                </a:lnTo>
                <a:cubicBezTo>
                  <a:pt x="3345620" y="2315374"/>
                  <a:pt x="3655403" y="2359727"/>
                  <a:pt x="3355451" y="2329732"/>
                </a:cubicBezTo>
                <a:cubicBezTo>
                  <a:pt x="3320763" y="2326263"/>
                  <a:pt x="3286471" y="2319560"/>
                  <a:pt x="3252084" y="2313829"/>
                </a:cubicBezTo>
                <a:cubicBezTo>
                  <a:pt x="3222854" y="2308957"/>
                  <a:pt x="3194130" y="2300610"/>
                  <a:pt x="3164619" y="2297927"/>
                </a:cubicBezTo>
                <a:cubicBezTo>
                  <a:pt x="3106489" y="2292642"/>
                  <a:pt x="3048000" y="2292626"/>
                  <a:pt x="2989691" y="2289975"/>
                </a:cubicBezTo>
                <a:cubicBezTo>
                  <a:pt x="2846569" y="2258171"/>
                  <a:pt x="2938455" y="2275794"/>
                  <a:pt x="2695492" y="2250219"/>
                </a:cubicBezTo>
                <a:cubicBezTo>
                  <a:pt x="2592593" y="2239388"/>
                  <a:pt x="2618232" y="2242418"/>
                  <a:pt x="2496710" y="2234316"/>
                </a:cubicBezTo>
                <a:cubicBezTo>
                  <a:pt x="2351108" y="2213516"/>
                  <a:pt x="2568309" y="2243041"/>
                  <a:pt x="2313830" y="2218414"/>
                </a:cubicBezTo>
                <a:cubicBezTo>
                  <a:pt x="1991823" y="2187252"/>
                  <a:pt x="2412398" y="2215325"/>
                  <a:pt x="2059388" y="2194560"/>
                </a:cubicBezTo>
                <a:cubicBezTo>
                  <a:pt x="2016981" y="2189259"/>
                  <a:pt x="1974367" y="2185409"/>
                  <a:pt x="1932167" y="2178657"/>
                </a:cubicBezTo>
                <a:cubicBezTo>
                  <a:pt x="1908038" y="2174796"/>
                  <a:pt x="1884101" y="2169468"/>
                  <a:pt x="1860605" y="2162755"/>
                </a:cubicBezTo>
                <a:cubicBezTo>
                  <a:pt x="1846881" y="2158834"/>
                  <a:pt x="1834734" y="2150158"/>
                  <a:pt x="1820849" y="2146852"/>
                </a:cubicBezTo>
                <a:cubicBezTo>
                  <a:pt x="1778876" y="2136858"/>
                  <a:pt x="1736012" y="2131071"/>
                  <a:pt x="1693628" y="2122998"/>
                </a:cubicBezTo>
                <a:cubicBezTo>
                  <a:pt x="1623870" y="2109711"/>
                  <a:pt x="1683371" y="2119261"/>
                  <a:pt x="1598212" y="2107095"/>
                </a:cubicBezTo>
                <a:cubicBezTo>
                  <a:pt x="1492526" y="2061802"/>
                  <a:pt x="1595868" y="2099722"/>
                  <a:pt x="1470992" y="2075290"/>
                </a:cubicBezTo>
                <a:cubicBezTo>
                  <a:pt x="1372527" y="2056025"/>
                  <a:pt x="1271977" y="2043408"/>
                  <a:pt x="1176793" y="2011680"/>
                </a:cubicBezTo>
                <a:cubicBezTo>
                  <a:pt x="1129085" y="1995777"/>
                  <a:pt x="1080986" y="1981006"/>
                  <a:pt x="1033670" y="1963972"/>
                </a:cubicBezTo>
                <a:cubicBezTo>
                  <a:pt x="936414" y="1928959"/>
                  <a:pt x="1017338" y="1947983"/>
                  <a:pt x="938254" y="1932167"/>
                </a:cubicBezTo>
                <a:cubicBezTo>
                  <a:pt x="911750" y="1921565"/>
                  <a:pt x="884827" y="1911956"/>
                  <a:pt x="858741" y="1900362"/>
                </a:cubicBezTo>
                <a:cubicBezTo>
                  <a:pt x="837078" y="1890734"/>
                  <a:pt x="817376" y="1876751"/>
                  <a:pt x="795131" y="1868556"/>
                </a:cubicBezTo>
                <a:cubicBezTo>
                  <a:pt x="716485" y="1839581"/>
                  <a:pt x="632692" y="1824166"/>
                  <a:pt x="556592" y="1789043"/>
                </a:cubicBezTo>
                <a:cubicBezTo>
                  <a:pt x="522136" y="1773140"/>
                  <a:pt x="489331" y="1753016"/>
                  <a:pt x="453225" y="1741335"/>
                </a:cubicBezTo>
                <a:cubicBezTo>
                  <a:pt x="398788" y="1723723"/>
                  <a:pt x="286247" y="1701579"/>
                  <a:pt x="286247" y="1701579"/>
                </a:cubicBezTo>
                <a:cubicBezTo>
                  <a:pt x="253068" y="1679459"/>
                  <a:pt x="263350" y="1683292"/>
                  <a:pt x="214685" y="1669774"/>
                </a:cubicBezTo>
                <a:cubicBezTo>
                  <a:pt x="183097" y="1661000"/>
                  <a:pt x="119270" y="1645920"/>
                  <a:pt x="119270" y="1645920"/>
                </a:cubicBezTo>
                <a:cubicBezTo>
                  <a:pt x="111319" y="1632668"/>
                  <a:pt x="102743" y="1619770"/>
                  <a:pt x="95416" y="1606163"/>
                </a:cubicBezTo>
                <a:cubicBezTo>
                  <a:pt x="84177" y="1585290"/>
                  <a:pt x="77835" y="1561518"/>
                  <a:pt x="63611" y="1542553"/>
                </a:cubicBezTo>
                <a:lnTo>
                  <a:pt x="39757" y="1510748"/>
                </a:lnTo>
                <a:cubicBezTo>
                  <a:pt x="37106" y="1500146"/>
                  <a:pt x="35261" y="1489310"/>
                  <a:pt x="31805" y="1478942"/>
                </a:cubicBezTo>
                <a:cubicBezTo>
                  <a:pt x="27676" y="1466556"/>
                  <a:pt x="11675" y="1432084"/>
                  <a:pt x="7952" y="1415332"/>
                </a:cubicBezTo>
                <a:cubicBezTo>
                  <a:pt x="4455" y="1399594"/>
                  <a:pt x="2651" y="1383527"/>
                  <a:pt x="0" y="1367624"/>
                </a:cubicBezTo>
                <a:cubicBezTo>
                  <a:pt x="2651" y="1272208"/>
                  <a:pt x="1740" y="1176627"/>
                  <a:pt x="7952" y="1081377"/>
                </a:cubicBezTo>
                <a:cubicBezTo>
                  <a:pt x="16128" y="956013"/>
                  <a:pt x="18212" y="1039176"/>
                  <a:pt x="31805" y="978010"/>
                </a:cubicBezTo>
                <a:cubicBezTo>
                  <a:pt x="35302" y="962272"/>
                  <a:pt x="36873" y="946164"/>
                  <a:pt x="39757" y="930302"/>
                </a:cubicBezTo>
                <a:cubicBezTo>
                  <a:pt x="42175" y="917006"/>
                  <a:pt x="44776" y="903739"/>
                  <a:pt x="47708" y="890546"/>
                </a:cubicBezTo>
                <a:cubicBezTo>
                  <a:pt x="50079" y="879878"/>
                  <a:pt x="51822" y="868973"/>
                  <a:pt x="55659" y="858741"/>
                </a:cubicBezTo>
                <a:cubicBezTo>
                  <a:pt x="59821" y="847642"/>
                  <a:pt x="66261" y="837537"/>
                  <a:pt x="71562" y="826935"/>
                </a:cubicBezTo>
                <a:cubicBezTo>
                  <a:pt x="76863" y="800431"/>
                  <a:pt x="80501" y="773539"/>
                  <a:pt x="87465" y="747422"/>
                </a:cubicBezTo>
                <a:cubicBezTo>
                  <a:pt x="91143" y="733631"/>
                  <a:pt x="98489" y="721079"/>
                  <a:pt x="103367" y="707666"/>
                </a:cubicBezTo>
                <a:cubicBezTo>
                  <a:pt x="109096" y="691912"/>
                  <a:pt x="113969" y="675861"/>
                  <a:pt x="119270" y="659958"/>
                </a:cubicBezTo>
                <a:cubicBezTo>
                  <a:pt x="121920" y="638755"/>
                  <a:pt x="123708" y="617426"/>
                  <a:pt x="127221" y="596348"/>
                </a:cubicBezTo>
                <a:cubicBezTo>
                  <a:pt x="129018" y="585568"/>
                  <a:pt x="132801" y="575210"/>
                  <a:pt x="135172" y="564542"/>
                </a:cubicBezTo>
                <a:cubicBezTo>
                  <a:pt x="138104" y="551349"/>
                  <a:pt x="140902" y="538117"/>
                  <a:pt x="143124" y="524786"/>
                </a:cubicBezTo>
                <a:cubicBezTo>
                  <a:pt x="157371" y="439304"/>
                  <a:pt x="143759" y="498390"/>
                  <a:pt x="159026" y="437322"/>
                </a:cubicBezTo>
                <a:cubicBezTo>
                  <a:pt x="156376" y="400216"/>
                  <a:pt x="154776" y="363019"/>
                  <a:pt x="151075" y="326003"/>
                </a:cubicBezTo>
                <a:cubicBezTo>
                  <a:pt x="140945" y="224703"/>
                  <a:pt x="131196" y="238539"/>
                  <a:pt x="135172" y="214685"/>
                </a:cubicBezTo>
                <a:close/>
              </a:path>
            </a:pathLst>
          </a:cu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0B738CF1-A284-4E3F-989E-82EB4998E307}"/>
              </a:ext>
            </a:extLst>
          </p:cNvPr>
          <p:cNvSpPr/>
          <p:nvPr/>
        </p:nvSpPr>
        <p:spPr>
          <a:xfrm rot="19888734">
            <a:off x="428372" y="-515926"/>
            <a:ext cx="3485346" cy="4582414"/>
          </a:xfrm>
          <a:custGeom>
            <a:avLst/>
            <a:gdLst>
              <a:gd name="connsiteX0" fmla="*/ 310100 w 3291843"/>
              <a:gd name="connsiteY0" fmla="*/ 604299 h 4516341"/>
              <a:gd name="connsiteX1" fmla="*/ 286247 w 3291843"/>
              <a:gd name="connsiteY1" fmla="*/ 524786 h 4516341"/>
              <a:gd name="connsiteX2" fmla="*/ 310100 w 3291843"/>
              <a:gd name="connsiteY2" fmla="*/ 365760 h 4516341"/>
              <a:gd name="connsiteX3" fmla="*/ 365760 w 3291843"/>
              <a:gd name="connsiteY3" fmla="*/ 294199 h 4516341"/>
              <a:gd name="connsiteX4" fmla="*/ 397565 w 3291843"/>
              <a:gd name="connsiteY4" fmla="*/ 254442 h 4516341"/>
              <a:gd name="connsiteX5" fmla="*/ 421419 w 3291843"/>
              <a:gd name="connsiteY5" fmla="*/ 214686 h 4516341"/>
              <a:gd name="connsiteX6" fmla="*/ 445273 w 3291843"/>
              <a:gd name="connsiteY6" fmla="*/ 182880 h 4516341"/>
              <a:gd name="connsiteX7" fmla="*/ 469127 w 3291843"/>
              <a:gd name="connsiteY7" fmla="*/ 143124 h 4516341"/>
              <a:gd name="connsiteX8" fmla="*/ 508883 w 3291843"/>
              <a:gd name="connsiteY8" fmla="*/ 103367 h 4516341"/>
              <a:gd name="connsiteX9" fmla="*/ 516834 w 3291843"/>
              <a:gd name="connsiteY9" fmla="*/ 71562 h 4516341"/>
              <a:gd name="connsiteX10" fmla="*/ 588396 w 3291843"/>
              <a:gd name="connsiteY10" fmla="*/ 7952 h 4516341"/>
              <a:gd name="connsiteX11" fmla="*/ 612250 w 3291843"/>
              <a:gd name="connsiteY11" fmla="*/ 0 h 4516341"/>
              <a:gd name="connsiteX12" fmla="*/ 715617 w 3291843"/>
              <a:gd name="connsiteY12" fmla="*/ 7952 h 4516341"/>
              <a:gd name="connsiteX13" fmla="*/ 787179 w 3291843"/>
              <a:gd name="connsiteY13" fmla="*/ 23854 h 4516341"/>
              <a:gd name="connsiteX14" fmla="*/ 818984 w 3291843"/>
              <a:gd name="connsiteY14" fmla="*/ 31806 h 4516341"/>
              <a:gd name="connsiteX15" fmla="*/ 1160890 w 3291843"/>
              <a:gd name="connsiteY15" fmla="*/ 39757 h 4516341"/>
              <a:gd name="connsiteX16" fmla="*/ 1327867 w 3291843"/>
              <a:gd name="connsiteY16" fmla="*/ 79513 h 4516341"/>
              <a:gd name="connsiteX17" fmla="*/ 1351721 w 3291843"/>
              <a:gd name="connsiteY17" fmla="*/ 95416 h 4516341"/>
              <a:gd name="connsiteX18" fmla="*/ 1407380 w 3291843"/>
              <a:gd name="connsiteY18" fmla="*/ 166978 h 4516341"/>
              <a:gd name="connsiteX19" fmla="*/ 1439186 w 3291843"/>
              <a:gd name="connsiteY19" fmla="*/ 206734 h 4516341"/>
              <a:gd name="connsiteX20" fmla="*/ 1510747 w 3291843"/>
              <a:gd name="connsiteY20" fmla="*/ 278296 h 4516341"/>
              <a:gd name="connsiteX21" fmla="*/ 1542553 w 3291843"/>
              <a:gd name="connsiteY21" fmla="*/ 326004 h 4516341"/>
              <a:gd name="connsiteX22" fmla="*/ 1582309 w 3291843"/>
              <a:gd name="connsiteY22" fmla="*/ 389614 h 4516341"/>
              <a:gd name="connsiteX23" fmla="*/ 1598212 w 3291843"/>
              <a:gd name="connsiteY23" fmla="*/ 477079 h 4516341"/>
              <a:gd name="connsiteX24" fmla="*/ 1614114 w 3291843"/>
              <a:gd name="connsiteY24" fmla="*/ 564543 h 4516341"/>
              <a:gd name="connsiteX25" fmla="*/ 1637968 w 3291843"/>
              <a:gd name="connsiteY25" fmla="*/ 612251 h 4516341"/>
              <a:gd name="connsiteX26" fmla="*/ 1645920 w 3291843"/>
              <a:gd name="connsiteY26" fmla="*/ 652007 h 4516341"/>
              <a:gd name="connsiteX27" fmla="*/ 1685676 w 3291843"/>
              <a:gd name="connsiteY27" fmla="*/ 699715 h 4516341"/>
              <a:gd name="connsiteX28" fmla="*/ 1796994 w 3291843"/>
              <a:gd name="connsiteY28" fmla="*/ 779228 h 4516341"/>
              <a:gd name="connsiteX29" fmla="*/ 1876507 w 3291843"/>
              <a:gd name="connsiteY29" fmla="*/ 834887 h 4516341"/>
              <a:gd name="connsiteX30" fmla="*/ 1979874 w 3291843"/>
              <a:gd name="connsiteY30" fmla="*/ 874644 h 4516341"/>
              <a:gd name="connsiteX31" fmla="*/ 2011680 w 3291843"/>
              <a:gd name="connsiteY31" fmla="*/ 890546 h 4516341"/>
              <a:gd name="connsiteX32" fmla="*/ 2202511 w 3291843"/>
              <a:gd name="connsiteY32" fmla="*/ 930303 h 4516341"/>
              <a:gd name="connsiteX33" fmla="*/ 2226365 w 3291843"/>
              <a:gd name="connsiteY33" fmla="*/ 938254 h 4516341"/>
              <a:gd name="connsiteX34" fmla="*/ 2337683 w 3291843"/>
              <a:gd name="connsiteY34" fmla="*/ 922352 h 4516341"/>
              <a:gd name="connsiteX35" fmla="*/ 2433099 w 3291843"/>
              <a:gd name="connsiteY35" fmla="*/ 930303 h 4516341"/>
              <a:gd name="connsiteX36" fmla="*/ 2584173 w 3291843"/>
              <a:gd name="connsiteY36" fmla="*/ 954157 h 4516341"/>
              <a:gd name="connsiteX37" fmla="*/ 2655735 w 3291843"/>
              <a:gd name="connsiteY37" fmla="*/ 962108 h 4516341"/>
              <a:gd name="connsiteX38" fmla="*/ 2695492 w 3291843"/>
              <a:gd name="connsiteY38" fmla="*/ 978011 h 4516341"/>
              <a:gd name="connsiteX39" fmla="*/ 2806810 w 3291843"/>
              <a:gd name="connsiteY39" fmla="*/ 1049572 h 4516341"/>
              <a:gd name="connsiteX40" fmla="*/ 2838615 w 3291843"/>
              <a:gd name="connsiteY40" fmla="*/ 1097280 h 4516341"/>
              <a:gd name="connsiteX41" fmla="*/ 2902226 w 3291843"/>
              <a:gd name="connsiteY41" fmla="*/ 1160891 h 4516341"/>
              <a:gd name="connsiteX42" fmla="*/ 2957885 w 3291843"/>
              <a:gd name="connsiteY42" fmla="*/ 1232452 h 4516341"/>
              <a:gd name="connsiteX43" fmla="*/ 2965836 w 3291843"/>
              <a:gd name="connsiteY43" fmla="*/ 1256306 h 4516341"/>
              <a:gd name="connsiteX44" fmla="*/ 3013544 w 3291843"/>
              <a:gd name="connsiteY44" fmla="*/ 1335819 h 4516341"/>
              <a:gd name="connsiteX45" fmla="*/ 3045349 w 3291843"/>
              <a:gd name="connsiteY45" fmla="*/ 1375576 h 4516341"/>
              <a:gd name="connsiteX46" fmla="*/ 3085106 w 3291843"/>
              <a:gd name="connsiteY46" fmla="*/ 1470992 h 4516341"/>
              <a:gd name="connsiteX47" fmla="*/ 3116911 w 3291843"/>
              <a:gd name="connsiteY47" fmla="*/ 1550505 h 4516341"/>
              <a:gd name="connsiteX48" fmla="*/ 3180521 w 3291843"/>
              <a:gd name="connsiteY48" fmla="*/ 1709531 h 4516341"/>
              <a:gd name="connsiteX49" fmla="*/ 3188473 w 3291843"/>
              <a:gd name="connsiteY49" fmla="*/ 1741336 h 4516341"/>
              <a:gd name="connsiteX50" fmla="*/ 3204375 w 3291843"/>
              <a:gd name="connsiteY50" fmla="*/ 1781092 h 4516341"/>
              <a:gd name="connsiteX51" fmla="*/ 3212327 w 3291843"/>
              <a:gd name="connsiteY51" fmla="*/ 1820849 h 4516341"/>
              <a:gd name="connsiteX52" fmla="*/ 3228229 w 3291843"/>
              <a:gd name="connsiteY52" fmla="*/ 1884459 h 4516341"/>
              <a:gd name="connsiteX53" fmla="*/ 3252083 w 3291843"/>
              <a:gd name="connsiteY53" fmla="*/ 1979875 h 4516341"/>
              <a:gd name="connsiteX54" fmla="*/ 3275937 w 3291843"/>
              <a:gd name="connsiteY54" fmla="*/ 2027583 h 4516341"/>
              <a:gd name="connsiteX55" fmla="*/ 3291840 w 3291843"/>
              <a:gd name="connsiteY55" fmla="*/ 2130950 h 4516341"/>
              <a:gd name="connsiteX56" fmla="*/ 3275937 w 3291843"/>
              <a:gd name="connsiteY56" fmla="*/ 2329732 h 4516341"/>
              <a:gd name="connsiteX57" fmla="*/ 3252083 w 3291843"/>
              <a:gd name="connsiteY57" fmla="*/ 2369489 h 4516341"/>
              <a:gd name="connsiteX58" fmla="*/ 3212327 w 3291843"/>
              <a:gd name="connsiteY58" fmla="*/ 2449002 h 4516341"/>
              <a:gd name="connsiteX59" fmla="*/ 3180521 w 3291843"/>
              <a:gd name="connsiteY59" fmla="*/ 2584174 h 4516341"/>
              <a:gd name="connsiteX60" fmla="*/ 3188473 w 3291843"/>
              <a:gd name="connsiteY60" fmla="*/ 2695492 h 4516341"/>
              <a:gd name="connsiteX61" fmla="*/ 3204375 w 3291843"/>
              <a:gd name="connsiteY61" fmla="*/ 2775006 h 4516341"/>
              <a:gd name="connsiteX62" fmla="*/ 3188473 w 3291843"/>
              <a:gd name="connsiteY62" fmla="*/ 2934032 h 4516341"/>
              <a:gd name="connsiteX63" fmla="*/ 3180521 w 3291843"/>
              <a:gd name="connsiteY63" fmla="*/ 2973788 h 4516341"/>
              <a:gd name="connsiteX64" fmla="*/ 3172570 w 3291843"/>
              <a:gd name="connsiteY64" fmla="*/ 3061252 h 4516341"/>
              <a:gd name="connsiteX65" fmla="*/ 3156667 w 3291843"/>
              <a:gd name="connsiteY65" fmla="*/ 3347499 h 4516341"/>
              <a:gd name="connsiteX66" fmla="*/ 3140765 w 3291843"/>
              <a:gd name="connsiteY66" fmla="*/ 3419061 h 4516341"/>
              <a:gd name="connsiteX67" fmla="*/ 3108960 w 3291843"/>
              <a:gd name="connsiteY67" fmla="*/ 3450866 h 4516341"/>
              <a:gd name="connsiteX68" fmla="*/ 3093057 w 3291843"/>
              <a:gd name="connsiteY68" fmla="*/ 3482672 h 4516341"/>
              <a:gd name="connsiteX69" fmla="*/ 3061252 w 3291843"/>
              <a:gd name="connsiteY69" fmla="*/ 3514477 h 4516341"/>
              <a:gd name="connsiteX70" fmla="*/ 3037398 w 3291843"/>
              <a:gd name="connsiteY70" fmla="*/ 3562185 h 4516341"/>
              <a:gd name="connsiteX71" fmla="*/ 3021495 w 3291843"/>
              <a:gd name="connsiteY71" fmla="*/ 3586039 h 4516341"/>
              <a:gd name="connsiteX72" fmla="*/ 3021495 w 3291843"/>
              <a:gd name="connsiteY72" fmla="*/ 3705308 h 4516341"/>
              <a:gd name="connsiteX73" fmla="*/ 2997641 w 3291843"/>
              <a:gd name="connsiteY73" fmla="*/ 3896139 h 4516341"/>
              <a:gd name="connsiteX74" fmla="*/ 2989690 w 3291843"/>
              <a:gd name="connsiteY74" fmla="*/ 4023360 h 4516341"/>
              <a:gd name="connsiteX75" fmla="*/ 2973787 w 3291843"/>
              <a:gd name="connsiteY75" fmla="*/ 4102873 h 4516341"/>
              <a:gd name="connsiteX76" fmla="*/ 2949933 w 3291843"/>
              <a:gd name="connsiteY76" fmla="*/ 4309607 h 4516341"/>
              <a:gd name="connsiteX77" fmla="*/ 2918128 w 3291843"/>
              <a:gd name="connsiteY77" fmla="*/ 4349364 h 4516341"/>
              <a:gd name="connsiteX78" fmla="*/ 2902226 w 3291843"/>
              <a:gd name="connsiteY78" fmla="*/ 4381169 h 4516341"/>
              <a:gd name="connsiteX79" fmla="*/ 2878372 w 3291843"/>
              <a:gd name="connsiteY79" fmla="*/ 4397072 h 4516341"/>
              <a:gd name="connsiteX80" fmla="*/ 2767053 w 3291843"/>
              <a:gd name="connsiteY80" fmla="*/ 4420926 h 4516341"/>
              <a:gd name="connsiteX81" fmla="*/ 2488758 w 3291843"/>
              <a:gd name="connsiteY81" fmla="*/ 4452731 h 4516341"/>
              <a:gd name="connsiteX82" fmla="*/ 2433099 w 3291843"/>
              <a:gd name="connsiteY82" fmla="*/ 4468633 h 4516341"/>
              <a:gd name="connsiteX83" fmla="*/ 2377440 w 3291843"/>
              <a:gd name="connsiteY83" fmla="*/ 4476585 h 4516341"/>
              <a:gd name="connsiteX84" fmla="*/ 2282024 w 3291843"/>
              <a:gd name="connsiteY84" fmla="*/ 4492487 h 4516341"/>
              <a:gd name="connsiteX85" fmla="*/ 2242267 w 3291843"/>
              <a:gd name="connsiteY85" fmla="*/ 4500439 h 4516341"/>
              <a:gd name="connsiteX86" fmla="*/ 2019631 w 3291843"/>
              <a:gd name="connsiteY86" fmla="*/ 4516341 h 4516341"/>
              <a:gd name="connsiteX87" fmla="*/ 1733384 w 3291843"/>
              <a:gd name="connsiteY87" fmla="*/ 4508390 h 4516341"/>
              <a:gd name="connsiteX88" fmla="*/ 1558455 w 3291843"/>
              <a:gd name="connsiteY88" fmla="*/ 4484536 h 4516341"/>
              <a:gd name="connsiteX89" fmla="*/ 1478942 w 3291843"/>
              <a:gd name="connsiteY89" fmla="*/ 4476585 h 4516341"/>
              <a:gd name="connsiteX90" fmla="*/ 1359673 w 3291843"/>
              <a:gd name="connsiteY90" fmla="*/ 4444779 h 4516341"/>
              <a:gd name="connsiteX91" fmla="*/ 1304013 w 3291843"/>
              <a:gd name="connsiteY91" fmla="*/ 4436828 h 4516341"/>
              <a:gd name="connsiteX92" fmla="*/ 1232452 w 3291843"/>
              <a:gd name="connsiteY92" fmla="*/ 4405023 h 4516341"/>
              <a:gd name="connsiteX93" fmla="*/ 1184744 w 3291843"/>
              <a:gd name="connsiteY93" fmla="*/ 4397072 h 4516341"/>
              <a:gd name="connsiteX94" fmla="*/ 1129085 w 3291843"/>
              <a:gd name="connsiteY94" fmla="*/ 4381169 h 4516341"/>
              <a:gd name="connsiteX95" fmla="*/ 1049572 w 3291843"/>
              <a:gd name="connsiteY95" fmla="*/ 4365266 h 4516341"/>
              <a:gd name="connsiteX96" fmla="*/ 1009815 w 3291843"/>
              <a:gd name="connsiteY96" fmla="*/ 4357315 h 4516341"/>
              <a:gd name="connsiteX97" fmla="*/ 795130 w 3291843"/>
              <a:gd name="connsiteY97" fmla="*/ 4301656 h 4516341"/>
              <a:gd name="connsiteX98" fmla="*/ 739471 w 3291843"/>
              <a:gd name="connsiteY98" fmla="*/ 4285753 h 4516341"/>
              <a:gd name="connsiteX99" fmla="*/ 604299 w 3291843"/>
              <a:gd name="connsiteY99" fmla="*/ 4277802 h 4516341"/>
              <a:gd name="connsiteX100" fmla="*/ 556591 w 3291843"/>
              <a:gd name="connsiteY100" fmla="*/ 4269851 h 4516341"/>
              <a:gd name="connsiteX101" fmla="*/ 461175 w 3291843"/>
              <a:gd name="connsiteY101" fmla="*/ 4238046 h 4516341"/>
              <a:gd name="connsiteX102" fmla="*/ 421419 w 3291843"/>
              <a:gd name="connsiteY102" fmla="*/ 4222143 h 4516341"/>
              <a:gd name="connsiteX103" fmla="*/ 381662 w 3291843"/>
              <a:gd name="connsiteY103" fmla="*/ 4214192 h 4516341"/>
              <a:gd name="connsiteX104" fmla="*/ 318052 w 3291843"/>
              <a:gd name="connsiteY104" fmla="*/ 4182386 h 4516341"/>
              <a:gd name="connsiteX105" fmla="*/ 238539 w 3291843"/>
              <a:gd name="connsiteY105" fmla="*/ 4150581 h 4516341"/>
              <a:gd name="connsiteX106" fmla="*/ 166977 w 3291843"/>
              <a:gd name="connsiteY106" fmla="*/ 4079019 h 4516341"/>
              <a:gd name="connsiteX107" fmla="*/ 143123 w 3291843"/>
              <a:gd name="connsiteY107" fmla="*/ 3999506 h 4516341"/>
              <a:gd name="connsiteX108" fmla="*/ 135172 w 3291843"/>
              <a:gd name="connsiteY108" fmla="*/ 3912042 h 4516341"/>
              <a:gd name="connsiteX109" fmla="*/ 103367 w 3291843"/>
              <a:gd name="connsiteY109" fmla="*/ 3776870 h 4516341"/>
              <a:gd name="connsiteX110" fmla="*/ 79513 w 3291843"/>
              <a:gd name="connsiteY110" fmla="*/ 3713259 h 4516341"/>
              <a:gd name="connsiteX111" fmla="*/ 71561 w 3291843"/>
              <a:gd name="connsiteY111" fmla="*/ 3649649 h 4516341"/>
              <a:gd name="connsiteX112" fmla="*/ 31805 w 3291843"/>
              <a:gd name="connsiteY112" fmla="*/ 3570136 h 4516341"/>
              <a:gd name="connsiteX113" fmla="*/ 23853 w 3291843"/>
              <a:gd name="connsiteY113" fmla="*/ 3522428 h 4516341"/>
              <a:gd name="connsiteX114" fmla="*/ 7951 w 3291843"/>
              <a:gd name="connsiteY114" fmla="*/ 3474720 h 4516341"/>
              <a:gd name="connsiteX115" fmla="*/ 0 w 3291843"/>
              <a:gd name="connsiteY115" fmla="*/ 3387256 h 4516341"/>
              <a:gd name="connsiteX116" fmla="*/ 39756 w 3291843"/>
              <a:gd name="connsiteY116" fmla="*/ 3252084 h 4516341"/>
              <a:gd name="connsiteX117" fmla="*/ 79513 w 3291843"/>
              <a:gd name="connsiteY117" fmla="*/ 3220279 h 4516341"/>
              <a:gd name="connsiteX118" fmla="*/ 159026 w 3291843"/>
              <a:gd name="connsiteY118" fmla="*/ 3140766 h 4516341"/>
              <a:gd name="connsiteX119" fmla="*/ 198782 w 3291843"/>
              <a:gd name="connsiteY119" fmla="*/ 3101009 h 4516341"/>
              <a:gd name="connsiteX120" fmla="*/ 230587 w 3291843"/>
              <a:gd name="connsiteY120" fmla="*/ 3029447 h 4516341"/>
              <a:gd name="connsiteX121" fmla="*/ 254441 w 3291843"/>
              <a:gd name="connsiteY121" fmla="*/ 2981739 h 4516341"/>
              <a:gd name="connsiteX122" fmla="*/ 270344 w 3291843"/>
              <a:gd name="connsiteY122" fmla="*/ 2918129 h 4516341"/>
              <a:gd name="connsiteX123" fmla="*/ 222636 w 3291843"/>
              <a:gd name="connsiteY123" fmla="*/ 2647785 h 4516341"/>
              <a:gd name="connsiteX124" fmla="*/ 190831 w 3291843"/>
              <a:gd name="connsiteY124" fmla="*/ 2600077 h 4516341"/>
              <a:gd name="connsiteX125" fmla="*/ 143123 w 3291843"/>
              <a:gd name="connsiteY125" fmla="*/ 2496710 h 4516341"/>
              <a:gd name="connsiteX126" fmla="*/ 55659 w 3291843"/>
              <a:gd name="connsiteY126" fmla="*/ 2274073 h 4516341"/>
              <a:gd name="connsiteX127" fmla="*/ 55659 w 3291843"/>
              <a:gd name="connsiteY127" fmla="*/ 2059388 h 4516341"/>
              <a:gd name="connsiteX128" fmla="*/ 95415 w 3291843"/>
              <a:gd name="connsiteY128" fmla="*/ 2011680 h 4516341"/>
              <a:gd name="connsiteX129" fmla="*/ 143123 w 3291843"/>
              <a:gd name="connsiteY129" fmla="*/ 1948070 h 4516341"/>
              <a:gd name="connsiteX130" fmla="*/ 127220 w 3291843"/>
              <a:gd name="connsiteY130" fmla="*/ 1749287 h 4516341"/>
              <a:gd name="connsiteX131" fmla="*/ 119269 w 3291843"/>
              <a:gd name="connsiteY131" fmla="*/ 1717482 h 4516341"/>
              <a:gd name="connsiteX132" fmla="*/ 143123 w 3291843"/>
              <a:gd name="connsiteY132" fmla="*/ 1574359 h 4516341"/>
              <a:gd name="connsiteX133" fmla="*/ 151074 w 3291843"/>
              <a:gd name="connsiteY133" fmla="*/ 1431235 h 4516341"/>
              <a:gd name="connsiteX134" fmla="*/ 159026 w 3291843"/>
              <a:gd name="connsiteY134" fmla="*/ 1383527 h 4516341"/>
              <a:gd name="connsiteX135" fmla="*/ 190831 w 3291843"/>
              <a:gd name="connsiteY135" fmla="*/ 1160891 h 4516341"/>
              <a:gd name="connsiteX136" fmla="*/ 214685 w 3291843"/>
              <a:gd name="connsiteY136" fmla="*/ 1081378 h 4516341"/>
              <a:gd name="connsiteX137" fmla="*/ 222636 w 3291843"/>
              <a:gd name="connsiteY137" fmla="*/ 1041621 h 4516341"/>
              <a:gd name="connsiteX138" fmla="*/ 238539 w 3291843"/>
              <a:gd name="connsiteY138" fmla="*/ 978011 h 4516341"/>
              <a:gd name="connsiteX139" fmla="*/ 254441 w 3291843"/>
              <a:gd name="connsiteY139" fmla="*/ 930303 h 4516341"/>
              <a:gd name="connsiteX140" fmla="*/ 270344 w 3291843"/>
              <a:gd name="connsiteY140" fmla="*/ 890546 h 4516341"/>
              <a:gd name="connsiteX141" fmla="*/ 286247 w 3291843"/>
              <a:gd name="connsiteY141" fmla="*/ 818985 h 4516341"/>
              <a:gd name="connsiteX142" fmla="*/ 310100 w 3291843"/>
              <a:gd name="connsiteY142" fmla="*/ 604299 h 451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3291843" h="4516341">
                <a:moveTo>
                  <a:pt x="310100" y="604299"/>
                </a:moveTo>
                <a:cubicBezTo>
                  <a:pt x="310100" y="555266"/>
                  <a:pt x="286247" y="552457"/>
                  <a:pt x="286247" y="524786"/>
                </a:cubicBezTo>
                <a:cubicBezTo>
                  <a:pt x="286247" y="471184"/>
                  <a:pt x="297591" y="417882"/>
                  <a:pt x="310100" y="365760"/>
                </a:cubicBezTo>
                <a:cubicBezTo>
                  <a:pt x="317532" y="334793"/>
                  <a:pt x="346442" y="315932"/>
                  <a:pt x="365760" y="294199"/>
                </a:cubicBezTo>
                <a:cubicBezTo>
                  <a:pt x="377035" y="281515"/>
                  <a:pt x="387833" y="268345"/>
                  <a:pt x="397565" y="254442"/>
                </a:cubicBezTo>
                <a:cubicBezTo>
                  <a:pt x="406428" y="241781"/>
                  <a:pt x="412846" y="227545"/>
                  <a:pt x="421419" y="214686"/>
                </a:cubicBezTo>
                <a:cubicBezTo>
                  <a:pt x="428770" y="203659"/>
                  <a:pt x="437922" y="193907"/>
                  <a:pt x="445273" y="182880"/>
                </a:cubicBezTo>
                <a:cubicBezTo>
                  <a:pt x="453846" y="170021"/>
                  <a:pt x="459473" y="155192"/>
                  <a:pt x="469127" y="143124"/>
                </a:cubicBezTo>
                <a:cubicBezTo>
                  <a:pt x="480835" y="128489"/>
                  <a:pt x="495631" y="116619"/>
                  <a:pt x="508883" y="103367"/>
                </a:cubicBezTo>
                <a:cubicBezTo>
                  <a:pt x="511533" y="92765"/>
                  <a:pt x="511947" y="81336"/>
                  <a:pt x="516834" y="71562"/>
                </a:cubicBezTo>
                <a:cubicBezTo>
                  <a:pt x="532721" y="39789"/>
                  <a:pt x="557691" y="25010"/>
                  <a:pt x="588396" y="7952"/>
                </a:cubicBezTo>
                <a:cubicBezTo>
                  <a:pt x="595723" y="3882"/>
                  <a:pt x="604299" y="2651"/>
                  <a:pt x="612250" y="0"/>
                </a:cubicBezTo>
                <a:cubicBezTo>
                  <a:pt x="646706" y="2651"/>
                  <a:pt x="681376" y="3283"/>
                  <a:pt x="715617" y="7952"/>
                </a:cubicBezTo>
                <a:cubicBezTo>
                  <a:pt x="739829" y="11254"/>
                  <a:pt x="763369" y="18359"/>
                  <a:pt x="787179" y="23854"/>
                </a:cubicBezTo>
                <a:cubicBezTo>
                  <a:pt x="797827" y="26311"/>
                  <a:pt x="808066" y="31341"/>
                  <a:pt x="818984" y="31806"/>
                </a:cubicBezTo>
                <a:cubicBezTo>
                  <a:pt x="932880" y="36653"/>
                  <a:pt x="1046921" y="37107"/>
                  <a:pt x="1160890" y="39757"/>
                </a:cubicBezTo>
                <a:cubicBezTo>
                  <a:pt x="1240516" y="49710"/>
                  <a:pt x="1237406" y="45590"/>
                  <a:pt x="1327867" y="79513"/>
                </a:cubicBezTo>
                <a:cubicBezTo>
                  <a:pt x="1336815" y="82868"/>
                  <a:pt x="1343770" y="90115"/>
                  <a:pt x="1351721" y="95416"/>
                </a:cubicBezTo>
                <a:cubicBezTo>
                  <a:pt x="1393451" y="164965"/>
                  <a:pt x="1354788" y="107813"/>
                  <a:pt x="1407380" y="166978"/>
                </a:cubicBezTo>
                <a:cubicBezTo>
                  <a:pt x="1418655" y="179662"/>
                  <a:pt x="1427638" y="194298"/>
                  <a:pt x="1439186" y="206734"/>
                </a:cubicBezTo>
                <a:cubicBezTo>
                  <a:pt x="1462141" y="231454"/>
                  <a:pt x="1492034" y="250227"/>
                  <a:pt x="1510747" y="278296"/>
                </a:cubicBezTo>
                <a:cubicBezTo>
                  <a:pt x="1521349" y="294199"/>
                  <a:pt x="1533401" y="309225"/>
                  <a:pt x="1542553" y="326004"/>
                </a:cubicBezTo>
                <a:cubicBezTo>
                  <a:pt x="1578696" y="392265"/>
                  <a:pt x="1535706" y="343011"/>
                  <a:pt x="1582309" y="389614"/>
                </a:cubicBezTo>
                <a:cubicBezTo>
                  <a:pt x="1602523" y="531118"/>
                  <a:pt x="1579465" y="383342"/>
                  <a:pt x="1598212" y="477079"/>
                </a:cubicBezTo>
                <a:cubicBezTo>
                  <a:pt x="1604023" y="506136"/>
                  <a:pt x="1605753" y="536114"/>
                  <a:pt x="1614114" y="564543"/>
                </a:cubicBezTo>
                <a:cubicBezTo>
                  <a:pt x="1619131" y="581600"/>
                  <a:pt x="1630017" y="596348"/>
                  <a:pt x="1637968" y="612251"/>
                </a:cubicBezTo>
                <a:cubicBezTo>
                  <a:pt x="1640619" y="625503"/>
                  <a:pt x="1639449" y="640143"/>
                  <a:pt x="1645920" y="652007"/>
                </a:cubicBezTo>
                <a:cubicBezTo>
                  <a:pt x="1655833" y="670180"/>
                  <a:pt x="1670507" y="685629"/>
                  <a:pt x="1685676" y="699715"/>
                </a:cubicBezTo>
                <a:cubicBezTo>
                  <a:pt x="1753891" y="763058"/>
                  <a:pt x="1739275" y="740749"/>
                  <a:pt x="1796994" y="779228"/>
                </a:cubicBezTo>
                <a:cubicBezTo>
                  <a:pt x="1823913" y="797174"/>
                  <a:pt x="1846311" y="823273"/>
                  <a:pt x="1876507" y="834887"/>
                </a:cubicBezTo>
                <a:cubicBezTo>
                  <a:pt x="1910963" y="848139"/>
                  <a:pt x="1945738" y="860588"/>
                  <a:pt x="1979874" y="874644"/>
                </a:cubicBezTo>
                <a:cubicBezTo>
                  <a:pt x="1990834" y="879157"/>
                  <a:pt x="2000283" y="887290"/>
                  <a:pt x="2011680" y="890546"/>
                </a:cubicBezTo>
                <a:cubicBezTo>
                  <a:pt x="2110957" y="918911"/>
                  <a:pt x="2122949" y="918937"/>
                  <a:pt x="2202511" y="930303"/>
                </a:cubicBezTo>
                <a:cubicBezTo>
                  <a:pt x="2210462" y="932953"/>
                  <a:pt x="2217984" y="938254"/>
                  <a:pt x="2226365" y="938254"/>
                </a:cubicBezTo>
                <a:cubicBezTo>
                  <a:pt x="2296046" y="938254"/>
                  <a:pt x="2293537" y="937067"/>
                  <a:pt x="2337683" y="922352"/>
                </a:cubicBezTo>
                <a:cubicBezTo>
                  <a:pt x="2369488" y="925002"/>
                  <a:pt x="2401446" y="926219"/>
                  <a:pt x="2433099" y="930303"/>
                </a:cubicBezTo>
                <a:cubicBezTo>
                  <a:pt x="2483662" y="936827"/>
                  <a:pt x="2533503" y="948527"/>
                  <a:pt x="2584173" y="954157"/>
                </a:cubicBezTo>
                <a:lnTo>
                  <a:pt x="2655735" y="962108"/>
                </a:lnTo>
                <a:cubicBezTo>
                  <a:pt x="2668987" y="967409"/>
                  <a:pt x="2682726" y="971628"/>
                  <a:pt x="2695492" y="978011"/>
                </a:cubicBezTo>
                <a:cubicBezTo>
                  <a:pt x="2745795" y="1003163"/>
                  <a:pt x="2760599" y="1016565"/>
                  <a:pt x="2806810" y="1049572"/>
                </a:cubicBezTo>
                <a:cubicBezTo>
                  <a:pt x="2817412" y="1065475"/>
                  <a:pt x="2826177" y="1082769"/>
                  <a:pt x="2838615" y="1097280"/>
                </a:cubicBezTo>
                <a:cubicBezTo>
                  <a:pt x="2858130" y="1120047"/>
                  <a:pt x="2883816" y="1137221"/>
                  <a:pt x="2902226" y="1160891"/>
                </a:cubicBezTo>
                <a:lnTo>
                  <a:pt x="2957885" y="1232452"/>
                </a:lnTo>
                <a:cubicBezTo>
                  <a:pt x="2960535" y="1240403"/>
                  <a:pt x="2962534" y="1248602"/>
                  <a:pt x="2965836" y="1256306"/>
                </a:cubicBezTo>
                <a:cubicBezTo>
                  <a:pt x="2978677" y="1286269"/>
                  <a:pt x="2993882" y="1308784"/>
                  <a:pt x="3013544" y="1335819"/>
                </a:cubicBezTo>
                <a:cubicBezTo>
                  <a:pt x="3023526" y="1349544"/>
                  <a:pt x="3034747" y="1362324"/>
                  <a:pt x="3045349" y="1375576"/>
                </a:cubicBezTo>
                <a:cubicBezTo>
                  <a:pt x="3078699" y="1475624"/>
                  <a:pt x="3041214" y="1370666"/>
                  <a:pt x="3085106" y="1470992"/>
                </a:cubicBezTo>
                <a:cubicBezTo>
                  <a:pt x="3096548" y="1497145"/>
                  <a:pt x="3106042" y="1524109"/>
                  <a:pt x="3116911" y="1550505"/>
                </a:cubicBezTo>
                <a:cubicBezTo>
                  <a:pt x="3149531" y="1629725"/>
                  <a:pt x="3144083" y="1606291"/>
                  <a:pt x="3180521" y="1709531"/>
                </a:cubicBezTo>
                <a:cubicBezTo>
                  <a:pt x="3184158" y="1719836"/>
                  <a:pt x="3185017" y="1730969"/>
                  <a:pt x="3188473" y="1741336"/>
                </a:cubicBezTo>
                <a:cubicBezTo>
                  <a:pt x="3192987" y="1754876"/>
                  <a:pt x="3200274" y="1767421"/>
                  <a:pt x="3204375" y="1781092"/>
                </a:cubicBezTo>
                <a:cubicBezTo>
                  <a:pt x="3208258" y="1794037"/>
                  <a:pt x="3209288" y="1807680"/>
                  <a:pt x="3212327" y="1820849"/>
                </a:cubicBezTo>
                <a:cubicBezTo>
                  <a:pt x="3217242" y="1842145"/>
                  <a:pt x="3223315" y="1863163"/>
                  <a:pt x="3228229" y="1884459"/>
                </a:cubicBezTo>
                <a:cubicBezTo>
                  <a:pt x="3237345" y="1923963"/>
                  <a:pt x="3236206" y="1938596"/>
                  <a:pt x="3252083" y="1979875"/>
                </a:cubicBezTo>
                <a:cubicBezTo>
                  <a:pt x="3258466" y="1996470"/>
                  <a:pt x="3267986" y="2011680"/>
                  <a:pt x="3275937" y="2027583"/>
                </a:cubicBezTo>
                <a:cubicBezTo>
                  <a:pt x="3277935" y="2039574"/>
                  <a:pt x="3292109" y="2122341"/>
                  <a:pt x="3291840" y="2130950"/>
                </a:cubicBezTo>
                <a:cubicBezTo>
                  <a:pt x="3289764" y="2197390"/>
                  <a:pt x="3286865" y="2264164"/>
                  <a:pt x="3275937" y="2329732"/>
                </a:cubicBezTo>
                <a:cubicBezTo>
                  <a:pt x="3273396" y="2344976"/>
                  <a:pt x="3260034" y="2356237"/>
                  <a:pt x="3252083" y="2369489"/>
                </a:cubicBezTo>
                <a:cubicBezTo>
                  <a:pt x="3226115" y="2499335"/>
                  <a:pt x="3271020" y="2306462"/>
                  <a:pt x="3212327" y="2449002"/>
                </a:cubicBezTo>
                <a:cubicBezTo>
                  <a:pt x="3201779" y="2474619"/>
                  <a:pt x="3188067" y="2546448"/>
                  <a:pt x="3180521" y="2584174"/>
                </a:cubicBezTo>
                <a:cubicBezTo>
                  <a:pt x="3183172" y="2621280"/>
                  <a:pt x="3183859" y="2658579"/>
                  <a:pt x="3188473" y="2695492"/>
                </a:cubicBezTo>
                <a:cubicBezTo>
                  <a:pt x="3191826" y="2722313"/>
                  <a:pt x="3204375" y="2775006"/>
                  <a:pt x="3204375" y="2775006"/>
                </a:cubicBezTo>
                <a:cubicBezTo>
                  <a:pt x="3199074" y="2828015"/>
                  <a:pt x="3194820" y="2881138"/>
                  <a:pt x="3188473" y="2934032"/>
                </a:cubicBezTo>
                <a:cubicBezTo>
                  <a:pt x="3186863" y="2947450"/>
                  <a:pt x="3182197" y="2960378"/>
                  <a:pt x="3180521" y="2973788"/>
                </a:cubicBezTo>
                <a:cubicBezTo>
                  <a:pt x="3176890" y="3002837"/>
                  <a:pt x="3175220" y="3032097"/>
                  <a:pt x="3172570" y="3061252"/>
                </a:cubicBezTo>
                <a:cubicBezTo>
                  <a:pt x="3169026" y="3149855"/>
                  <a:pt x="3168161" y="3255547"/>
                  <a:pt x="3156667" y="3347499"/>
                </a:cubicBezTo>
                <a:cubicBezTo>
                  <a:pt x="3156512" y="3348739"/>
                  <a:pt x="3143957" y="3413954"/>
                  <a:pt x="3140765" y="3419061"/>
                </a:cubicBezTo>
                <a:cubicBezTo>
                  <a:pt x="3132819" y="3431775"/>
                  <a:pt x="3117956" y="3438872"/>
                  <a:pt x="3108960" y="3450866"/>
                </a:cubicBezTo>
                <a:cubicBezTo>
                  <a:pt x="3101848" y="3460349"/>
                  <a:pt x="3100169" y="3473189"/>
                  <a:pt x="3093057" y="3482672"/>
                </a:cubicBezTo>
                <a:cubicBezTo>
                  <a:pt x="3084061" y="3494666"/>
                  <a:pt x="3069850" y="3502194"/>
                  <a:pt x="3061252" y="3514477"/>
                </a:cubicBezTo>
                <a:cubicBezTo>
                  <a:pt x="3051056" y="3529043"/>
                  <a:pt x="3046033" y="3546643"/>
                  <a:pt x="3037398" y="3562185"/>
                </a:cubicBezTo>
                <a:cubicBezTo>
                  <a:pt x="3032757" y="3570539"/>
                  <a:pt x="3026796" y="3578088"/>
                  <a:pt x="3021495" y="3586039"/>
                </a:cubicBezTo>
                <a:cubicBezTo>
                  <a:pt x="3000774" y="3689646"/>
                  <a:pt x="3027072" y="3537980"/>
                  <a:pt x="3021495" y="3705308"/>
                </a:cubicBezTo>
                <a:cubicBezTo>
                  <a:pt x="3017574" y="3822939"/>
                  <a:pt x="3015834" y="3823374"/>
                  <a:pt x="2997641" y="3896139"/>
                </a:cubicBezTo>
                <a:cubicBezTo>
                  <a:pt x="2994991" y="3938546"/>
                  <a:pt x="2994560" y="3981150"/>
                  <a:pt x="2989690" y="4023360"/>
                </a:cubicBezTo>
                <a:cubicBezTo>
                  <a:pt x="2986592" y="4050211"/>
                  <a:pt x="2976885" y="4076022"/>
                  <a:pt x="2973787" y="4102873"/>
                </a:cubicBezTo>
                <a:cubicBezTo>
                  <a:pt x="2965836" y="4171784"/>
                  <a:pt x="2965212" y="4241942"/>
                  <a:pt x="2949933" y="4309607"/>
                </a:cubicBezTo>
                <a:cubicBezTo>
                  <a:pt x="2946195" y="4326161"/>
                  <a:pt x="2927542" y="4335243"/>
                  <a:pt x="2918128" y="4349364"/>
                </a:cubicBezTo>
                <a:cubicBezTo>
                  <a:pt x="2911553" y="4359226"/>
                  <a:pt x="2909814" y="4372063"/>
                  <a:pt x="2902226" y="4381169"/>
                </a:cubicBezTo>
                <a:cubicBezTo>
                  <a:pt x="2896108" y="4388510"/>
                  <a:pt x="2886669" y="4392331"/>
                  <a:pt x="2878372" y="4397072"/>
                </a:cubicBezTo>
                <a:cubicBezTo>
                  <a:pt x="2829656" y="4424910"/>
                  <a:pt x="2842823" y="4411742"/>
                  <a:pt x="2767053" y="4420926"/>
                </a:cubicBezTo>
                <a:cubicBezTo>
                  <a:pt x="2500302" y="4453259"/>
                  <a:pt x="2672549" y="4437414"/>
                  <a:pt x="2488758" y="4452731"/>
                </a:cubicBezTo>
                <a:cubicBezTo>
                  <a:pt x="2470205" y="4458032"/>
                  <a:pt x="2451966" y="4464590"/>
                  <a:pt x="2433099" y="4468633"/>
                </a:cubicBezTo>
                <a:cubicBezTo>
                  <a:pt x="2414774" y="4472560"/>
                  <a:pt x="2395952" y="4473662"/>
                  <a:pt x="2377440" y="4476585"/>
                </a:cubicBezTo>
                <a:lnTo>
                  <a:pt x="2282024" y="4492487"/>
                </a:lnTo>
                <a:cubicBezTo>
                  <a:pt x="2268715" y="4494836"/>
                  <a:pt x="2255726" y="4499215"/>
                  <a:pt x="2242267" y="4500439"/>
                </a:cubicBezTo>
                <a:cubicBezTo>
                  <a:pt x="2168171" y="4507175"/>
                  <a:pt x="2019631" y="4516341"/>
                  <a:pt x="2019631" y="4516341"/>
                </a:cubicBezTo>
                <a:lnTo>
                  <a:pt x="1733384" y="4508390"/>
                </a:lnTo>
                <a:cubicBezTo>
                  <a:pt x="1656892" y="4505064"/>
                  <a:pt x="1637650" y="4495335"/>
                  <a:pt x="1558455" y="4484536"/>
                </a:cubicBezTo>
                <a:cubicBezTo>
                  <a:pt x="1532063" y="4480937"/>
                  <a:pt x="1505373" y="4479889"/>
                  <a:pt x="1478942" y="4476585"/>
                </a:cubicBezTo>
                <a:cubicBezTo>
                  <a:pt x="1393478" y="4465902"/>
                  <a:pt x="1466732" y="4471544"/>
                  <a:pt x="1359673" y="4444779"/>
                </a:cubicBezTo>
                <a:cubicBezTo>
                  <a:pt x="1341491" y="4440234"/>
                  <a:pt x="1322566" y="4439478"/>
                  <a:pt x="1304013" y="4436828"/>
                </a:cubicBezTo>
                <a:cubicBezTo>
                  <a:pt x="1280159" y="4426226"/>
                  <a:pt x="1257216" y="4413278"/>
                  <a:pt x="1232452" y="4405023"/>
                </a:cubicBezTo>
                <a:cubicBezTo>
                  <a:pt x="1217157" y="4399925"/>
                  <a:pt x="1200453" y="4400697"/>
                  <a:pt x="1184744" y="4397072"/>
                </a:cubicBezTo>
                <a:cubicBezTo>
                  <a:pt x="1165943" y="4392733"/>
                  <a:pt x="1147867" y="4385589"/>
                  <a:pt x="1129085" y="4381169"/>
                </a:cubicBezTo>
                <a:cubicBezTo>
                  <a:pt x="1102774" y="4374978"/>
                  <a:pt x="1076076" y="4370567"/>
                  <a:pt x="1049572" y="4365266"/>
                </a:cubicBezTo>
                <a:cubicBezTo>
                  <a:pt x="1036320" y="4362616"/>
                  <a:pt x="1022469" y="4362060"/>
                  <a:pt x="1009815" y="4357315"/>
                </a:cubicBezTo>
                <a:cubicBezTo>
                  <a:pt x="833816" y="4291315"/>
                  <a:pt x="1114271" y="4392841"/>
                  <a:pt x="795130" y="4301656"/>
                </a:cubicBezTo>
                <a:cubicBezTo>
                  <a:pt x="776577" y="4296355"/>
                  <a:pt x="758617" y="4288146"/>
                  <a:pt x="739471" y="4285753"/>
                </a:cubicBezTo>
                <a:cubicBezTo>
                  <a:pt x="694684" y="4280155"/>
                  <a:pt x="649356" y="4280452"/>
                  <a:pt x="604299" y="4277802"/>
                </a:cubicBezTo>
                <a:cubicBezTo>
                  <a:pt x="588396" y="4275152"/>
                  <a:pt x="572125" y="4274166"/>
                  <a:pt x="556591" y="4269851"/>
                </a:cubicBezTo>
                <a:cubicBezTo>
                  <a:pt x="524288" y="4260878"/>
                  <a:pt x="492303" y="4250498"/>
                  <a:pt x="461175" y="4238046"/>
                </a:cubicBezTo>
                <a:cubicBezTo>
                  <a:pt x="447923" y="4232745"/>
                  <a:pt x="435090" y="4226244"/>
                  <a:pt x="421419" y="4222143"/>
                </a:cubicBezTo>
                <a:cubicBezTo>
                  <a:pt x="408474" y="4218260"/>
                  <a:pt x="394914" y="4216842"/>
                  <a:pt x="381662" y="4214192"/>
                </a:cubicBezTo>
                <a:cubicBezTo>
                  <a:pt x="360459" y="4203590"/>
                  <a:pt x="339715" y="4192014"/>
                  <a:pt x="318052" y="4182386"/>
                </a:cubicBezTo>
                <a:cubicBezTo>
                  <a:pt x="291966" y="4170792"/>
                  <a:pt x="262098" y="4166700"/>
                  <a:pt x="238539" y="4150581"/>
                </a:cubicBezTo>
                <a:cubicBezTo>
                  <a:pt x="210698" y="4131532"/>
                  <a:pt x="166977" y="4079019"/>
                  <a:pt x="166977" y="4079019"/>
                </a:cubicBezTo>
                <a:cubicBezTo>
                  <a:pt x="161953" y="4063946"/>
                  <a:pt x="145794" y="4019540"/>
                  <a:pt x="143123" y="3999506"/>
                </a:cubicBezTo>
                <a:cubicBezTo>
                  <a:pt x="139254" y="3970488"/>
                  <a:pt x="139312" y="3941023"/>
                  <a:pt x="135172" y="3912042"/>
                </a:cubicBezTo>
                <a:cubicBezTo>
                  <a:pt x="129414" y="3871739"/>
                  <a:pt x="116750" y="3817021"/>
                  <a:pt x="103367" y="3776870"/>
                </a:cubicBezTo>
                <a:cubicBezTo>
                  <a:pt x="96206" y="3755387"/>
                  <a:pt x="87464" y="3734463"/>
                  <a:pt x="79513" y="3713259"/>
                </a:cubicBezTo>
                <a:cubicBezTo>
                  <a:pt x="76862" y="3692056"/>
                  <a:pt x="76366" y="3670470"/>
                  <a:pt x="71561" y="3649649"/>
                </a:cubicBezTo>
                <a:cubicBezTo>
                  <a:pt x="64797" y="3620338"/>
                  <a:pt x="46894" y="3595284"/>
                  <a:pt x="31805" y="3570136"/>
                </a:cubicBezTo>
                <a:cubicBezTo>
                  <a:pt x="29154" y="3554233"/>
                  <a:pt x="27763" y="3538069"/>
                  <a:pt x="23853" y="3522428"/>
                </a:cubicBezTo>
                <a:cubicBezTo>
                  <a:pt x="19787" y="3506166"/>
                  <a:pt x="10864" y="3491228"/>
                  <a:pt x="7951" y="3474720"/>
                </a:cubicBezTo>
                <a:cubicBezTo>
                  <a:pt x="2864" y="3445891"/>
                  <a:pt x="2650" y="3416411"/>
                  <a:pt x="0" y="3387256"/>
                </a:cubicBezTo>
                <a:cubicBezTo>
                  <a:pt x="10780" y="3317186"/>
                  <a:pt x="-2301" y="3294141"/>
                  <a:pt x="39756" y="3252084"/>
                </a:cubicBezTo>
                <a:cubicBezTo>
                  <a:pt x="51757" y="3240084"/>
                  <a:pt x="67106" y="3231859"/>
                  <a:pt x="79513" y="3220279"/>
                </a:cubicBezTo>
                <a:cubicBezTo>
                  <a:pt x="106915" y="3194704"/>
                  <a:pt x="132522" y="3167270"/>
                  <a:pt x="159026" y="3140766"/>
                </a:cubicBezTo>
                <a:lnTo>
                  <a:pt x="198782" y="3101009"/>
                </a:lnTo>
                <a:cubicBezTo>
                  <a:pt x="209384" y="3077155"/>
                  <a:pt x="219548" y="3053102"/>
                  <a:pt x="230587" y="3029447"/>
                </a:cubicBezTo>
                <a:cubicBezTo>
                  <a:pt x="238106" y="3013335"/>
                  <a:pt x="248461" y="2998483"/>
                  <a:pt x="254441" y="2981739"/>
                </a:cubicBezTo>
                <a:cubicBezTo>
                  <a:pt x="261792" y="2961156"/>
                  <a:pt x="265043" y="2939332"/>
                  <a:pt x="270344" y="2918129"/>
                </a:cubicBezTo>
                <a:cubicBezTo>
                  <a:pt x="254441" y="2828014"/>
                  <a:pt x="244830" y="2736560"/>
                  <a:pt x="222636" y="2647785"/>
                </a:cubicBezTo>
                <a:cubicBezTo>
                  <a:pt x="218001" y="2629243"/>
                  <a:pt x="199733" y="2616990"/>
                  <a:pt x="190831" y="2600077"/>
                </a:cubicBezTo>
                <a:cubicBezTo>
                  <a:pt x="173157" y="2566496"/>
                  <a:pt x="158212" y="2531530"/>
                  <a:pt x="143123" y="2496710"/>
                </a:cubicBezTo>
                <a:cubicBezTo>
                  <a:pt x="94090" y="2383558"/>
                  <a:pt x="92377" y="2375050"/>
                  <a:pt x="55659" y="2274073"/>
                </a:cubicBezTo>
                <a:cubicBezTo>
                  <a:pt x="42839" y="2184343"/>
                  <a:pt x="39298" y="2184824"/>
                  <a:pt x="55659" y="2059388"/>
                </a:cubicBezTo>
                <a:cubicBezTo>
                  <a:pt x="57511" y="2045193"/>
                  <a:pt x="88677" y="2019916"/>
                  <a:pt x="95415" y="2011680"/>
                </a:cubicBezTo>
                <a:cubicBezTo>
                  <a:pt x="112199" y="1991167"/>
                  <a:pt x="143123" y="1948070"/>
                  <a:pt x="143123" y="1948070"/>
                </a:cubicBezTo>
                <a:cubicBezTo>
                  <a:pt x="137822" y="1881809"/>
                  <a:pt x="134060" y="1815407"/>
                  <a:pt x="127220" y="1749287"/>
                </a:cubicBezTo>
                <a:cubicBezTo>
                  <a:pt x="126096" y="1738417"/>
                  <a:pt x="119269" y="1728410"/>
                  <a:pt x="119269" y="1717482"/>
                </a:cubicBezTo>
                <a:cubicBezTo>
                  <a:pt x="119269" y="1611931"/>
                  <a:pt x="113385" y="1633832"/>
                  <a:pt x="143123" y="1574359"/>
                </a:cubicBezTo>
                <a:cubicBezTo>
                  <a:pt x="145773" y="1526651"/>
                  <a:pt x="147106" y="1478852"/>
                  <a:pt x="151074" y="1431235"/>
                </a:cubicBezTo>
                <a:cubicBezTo>
                  <a:pt x="152413" y="1415169"/>
                  <a:pt x="157917" y="1399611"/>
                  <a:pt x="159026" y="1383527"/>
                </a:cubicBezTo>
                <a:cubicBezTo>
                  <a:pt x="173360" y="1175688"/>
                  <a:pt x="134137" y="1255380"/>
                  <a:pt x="190831" y="1160891"/>
                </a:cubicBezTo>
                <a:cubicBezTo>
                  <a:pt x="211486" y="1057611"/>
                  <a:pt x="183302" y="1185987"/>
                  <a:pt x="214685" y="1081378"/>
                </a:cubicBezTo>
                <a:cubicBezTo>
                  <a:pt x="218568" y="1068433"/>
                  <a:pt x="219597" y="1054790"/>
                  <a:pt x="222636" y="1041621"/>
                </a:cubicBezTo>
                <a:cubicBezTo>
                  <a:pt x="227551" y="1020325"/>
                  <a:pt x="231628" y="998745"/>
                  <a:pt x="238539" y="978011"/>
                </a:cubicBezTo>
                <a:cubicBezTo>
                  <a:pt x="243840" y="962108"/>
                  <a:pt x="248712" y="946057"/>
                  <a:pt x="254441" y="930303"/>
                </a:cubicBezTo>
                <a:cubicBezTo>
                  <a:pt x="259319" y="916889"/>
                  <a:pt x="265830" y="904087"/>
                  <a:pt x="270344" y="890546"/>
                </a:cubicBezTo>
                <a:cubicBezTo>
                  <a:pt x="275956" y="873709"/>
                  <a:pt x="283097" y="834731"/>
                  <a:pt x="286247" y="818985"/>
                </a:cubicBezTo>
                <a:cubicBezTo>
                  <a:pt x="297044" y="678621"/>
                  <a:pt x="310100" y="653332"/>
                  <a:pt x="310100" y="604299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96E55B6-7DB8-42DD-9629-72FD1F37C43F}"/>
              </a:ext>
            </a:extLst>
          </p:cNvPr>
          <p:cNvSpPr/>
          <p:nvPr/>
        </p:nvSpPr>
        <p:spPr>
          <a:xfrm>
            <a:off x="23315" y="2223337"/>
            <a:ext cx="3291843" cy="4516341"/>
          </a:xfrm>
          <a:custGeom>
            <a:avLst/>
            <a:gdLst>
              <a:gd name="connsiteX0" fmla="*/ 310100 w 3291843"/>
              <a:gd name="connsiteY0" fmla="*/ 604299 h 4516341"/>
              <a:gd name="connsiteX1" fmla="*/ 286247 w 3291843"/>
              <a:gd name="connsiteY1" fmla="*/ 524786 h 4516341"/>
              <a:gd name="connsiteX2" fmla="*/ 310100 w 3291843"/>
              <a:gd name="connsiteY2" fmla="*/ 365760 h 4516341"/>
              <a:gd name="connsiteX3" fmla="*/ 365760 w 3291843"/>
              <a:gd name="connsiteY3" fmla="*/ 294199 h 4516341"/>
              <a:gd name="connsiteX4" fmla="*/ 397565 w 3291843"/>
              <a:gd name="connsiteY4" fmla="*/ 254442 h 4516341"/>
              <a:gd name="connsiteX5" fmla="*/ 421419 w 3291843"/>
              <a:gd name="connsiteY5" fmla="*/ 214686 h 4516341"/>
              <a:gd name="connsiteX6" fmla="*/ 445273 w 3291843"/>
              <a:gd name="connsiteY6" fmla="*/ 182880 h 4516341"/>
              <a:gd name="connsiteX7" fmla="*/ 469127 w 3291843"/>
              <a:gd name="connsiteY7" fmla="*/ 143124 h 4516341"/>
              <a:gd name="connsiteX8" fmla="*/ 508883 w 3291843"/>
              <a:gd name="connsiteY8" fmla="*/ 103367 h 4516341"/>
              <a:gd name="connsiteX9" fmla="*/ 516834 w 3291843"/>
              <a:gd name="connsiteY9" fmla="*/ 71562 h 4516341"/>
              <a:gd name="connsiteX10" fmla="*/ 588396 w 3291843"/>
              <a:gd name="connsiteY10" fmla="*/ 7952 h 4516341"/>
              <a:gd name="connsiteX11" fmla="*/ 612250 w 3291843"/>
              <a:gd name="connsiteY11" fmla="*/ 0 h 4516341"/>
              <a:gd name="connsiteX12" fmla="*/ 715617 w 3291843"/>
              <a:gd name="connsiteY12" fmla="*/ 7952 h 4516341"/>
              <a:gd name="connsiteX13" fmla="*/ 787179 w 3291843"/>
              <a:gd name="connsiteY13" fmla="*/ 23854 h 4516341"/>
              <a:gd name="connsiteX14" fmla="*/ 818984 w 3291843"/>
              <a:gd name="connsiteY14" fmla="*/ 31806 h 4516341"/>
              <a:gd name="connsiteX15" fmla="*/ 1160890 w 3291843"/>
              <a:gd name="connsiteY15" fmla="*/ 39757 h 4516341"/>
              <a:gd name="connsiteX16" fmla="*/ 1327867 w 3291843"/>
              <a:gd name="connsiteY16" fmla="*/ 79513 h 4516341"/>
              <a:gd name="connsiteX17" fmla="*/ 1351721 w 3291843"/>
              <a:gd name="connsiteY17" fmla="*/ 95416 h 4516341"/>
              <a:gd name="connsiteX18" fmla="*/ 1407380 w 3291843"/>
              <a:gd name="connsiteY18" fmla="*/ 166978 h 4516341"/>
              <a:gd name="connsiteX19" fmla="*/ 1439186 w 3291843"/>
              <a:gd name="connsiteY19" fmla="*/ 206734 h 4516341"/>
              <a:gd name="connsiteX20" fmla="*/ 1510747 w 3291843"/>
              <a:gd name="connsiteY20" fmla="*/ 278296 h 4516341"/>
              <a:gd name="connsiteX21" fmla="*/ 1542553 w 3291843"/>
              <a:gd name="connsiteY21" fmla="*/ 326004 h 4516341"/>
              <a:gd name="connsiteX22" fmla="*/ 1582309 w 3291843"/>
              <a:gd name="connsiteY22" fmla="*/ 389614 h 4516341"/>
              <a:gd name="connsiteX23" fmla="*/ 1598212 w 3291843"/>
              <a:gd name="connsiteY23" fmla="*/ 477079 h 4516341"/>
              <a:gd name="connsiteX24" fmla="*/ 1614114 w 3291843"/>
              <a:gd name="connsiteY24" fmla="*/ 564543 h 4516341"/>
              <a:gd name="connsiteX25" fmla="*/ 1637968 w 3291843"/>
              <a:gd name="connsiteY25" fmla="*/ 612251 h 4516341"/>
              <a:gd name="connsiteX26" fmla="*/ 1645920 w 3291843"/>
              <a:gd name="connsiteY26" fmla="*/ 652007 h 4516341"/>
              <a:gd name="connsiteX27" fmla="*/ 1685676 w 3291843"/>
              <a:gd name="connsiteY27" fmla="*/ 699715 h 4516341"/>
              <a:gd name="connsiteX28" fmla="*/ 1796994 w 3291843"/>
              <a:gd name="connsiteY28" fmla="*/ 779228 h 4516341"/>
              <a:gd name="connsiteX29" fmla="*/ 1876507 w 3291843"/>
              <a:gd name="connsiteY29" fmla="*/ 834887 h 4516341"/>
              <a:gd name="connsiteX30" fmla="*/ 1979874 w 3291843"/>
              <a:gd name="connsiteY30" fmla="*/ 874644 h 4516341"/>
              <a:gd name="connsiteX31" fmla="*/ 2011680 w 3291843"/>
              <a:gd name="connsiteY31" fmla="*/ 890546 h 4516341"/>
              <a:gd name="connsiteX32" fmla="*/ 2202511 w 3291843"/>
              <a:gd name="connsiteY32" fmla="*/ 930303 h 4516341"/>
              <a:gd name="connsiteX33" fmla="*/ 2226365 w 3291843"/>
              <a:gd name="connsiteY33" fmla="*/ 938254 h 4516341"/>
              <a:gd name="connsiteX34" fmla="*/ 2337683 w 3291843"/>
              <a:gd name="connsiteY34" fmla="*/ 922352 h 4516341"/>
              <a:gd name="connsiteX35" fmla="*/ 2433099 w 3291843"/>
              <a:gd name="connsiteY35" fmla="*/ 930303 h 4516341"/>
              <a:gd name="connsiteX36" fmla="*/ 2584173 w 3291843"/>
              <a:gd name="connsiteY36" fmla="*/ 954157 h 4516341"/>
              <a:gd name="connsiteX37" fmla="*/ 2655735 w 3291843"/>
              <a:gd name="connsiteY37" fmla="*/ 962108 h 4516341"/>
              <a:gd name="connsiteX38" fmla="*/ 2695492 w 3291843"/>
              <a:gd name="connsiteY38" fmla="*/ 978011 h 4516341"/>
              <a:gd name="connsiteX39" fmla="*/ 2806810 w 3291843"/>
              <a:gd name="connsiteY39" fmla="*/ 1049572 h 4516341"/>
              <a:gd name="connsiteX40" fmla="*/ 2838615 w 3291843"/>
              <a:gd name="connsiteY40" fmla="*/ 1097280 h 4516341"/>
              <a:gd name="connsiteX41" fmla="*/ 2902226 w 3291843"/>
              <a:gd name="connsiteY41" fmla="*/ 1160891 h 4516341"/>
              <a:gd name="connsiteX42" fmla="*/ 2957885 w 3291843"/>
              <a:gd name="connsiteY42" fmla="*/ 1232452 h 4516341"/>
              <a:gd name="connsiteX43" fmla="*/ 2965836 w 3291843"/>
              <a:gd name="connsiteY43" fmla="*/ 1256306 h 4516341"/>
              <a:gd name="connsiteX44" fmla="*/ 3013544 w 3291843"/>
              <a:gd name="connsiteY44" fmla="*/ 1335819 h 4516341"/>
              <a:gd name="connsiteX45" fmla="*/ 3045349 w 3291843"/>
              <a:gd name="connsiteY45" fmla="*/ 1375576 h 4516341"/>
              <a:gd name="connsiteX46" fmla="*/ 3085106 w 3291843"/>
              <a:gd name="connsiteY46" fmla="*/ 1470992 h 4516341"/>
              <a:gd name="connsiteX47" fmla="*/ 3116911 w 3291843"/>
              <a:gd name="connsiteY47" fmla="*/ 1550505 h 4516341"/>
              <a:gd name="connsiteX48" fmla="*/ 3180521 w 3291843"/>
              <a:gd name="connsiteY48" fmla="*/ 1709531 h 4516341"/>
              <a:gd name="connsiteX49" fmla="*/ 3188473 w 3291843"/>
              <a:gd name="connsiteY49" fmla="*/ 1741336 h 4516341"/>
              <a:gd name="connsiteX50" fmla="*/ 3204375 w 3291843"/>
              <a:gd name="connsiteY50" fmla="*/ 1781092 h 4516341"/>
              <a:gd name="connsiteX51" fmla="*/ 3212327 w 3291843"/>
              <a:gd name="connsiteY51" fmla="*/ 1820849 h 4516341"/>
              <a:gd name="connsiteX52" fmla="*/ 3228229 w 3291843"/>
              <a:gd name="connsiteY52" fmla="*/ 1884459 h 4516341"/>
              <a:gd name="connsiteX53" fmla="*/ 3252083 w 3291843"/>
              <a:gd name="connsiteY53" fmla="*/ 1979875 h 4516341"/>
              <a:gd name="connsiteX54" fmla="*/ 3275937 w 3291843"/>
              <a:gd name="connsiteY54" fmla="*/ 2027583 h 4516341"/>
              <a:gd name="connsiteX55" fmla="*/ 3291840 w 3291843"/>
              <a:gd name="connsiteY55" fmla="*/ 2130950 h 4516341"/>
              <a:gd name="connsiteX56" fmla="*/ 3275937 w 3291843"/>
              <a:gd name="connsiteY56" fmla="*/ 2329732 h 4516341"/>
              <a:gd name="connsiteX57" fmla="*/ 3252083 w 3291843"/>
              <a:gd name="connsiteY57" fmla="*/ 2369489 h 4516341"/>
              <a:gd name="connsiteX58" fmla="*/ 3212327 w 3291843"/>
              <a:gd name="connsiteY58" fmla="*/ 2449002 h 4516341"/>
              <a:gd name="connsiteX59" fmla="*/ 3180521 w 3291843"/>
              <a:gd name="connsiteY59" fmla="*/ 2584174 h 4516341"/>
              <a:gd name="connsiteX60" fmla="*/ 3188473 w 3291843"/>
              <a:gd name="connsiteY60" fmla="*/ 2695492 h 4516341"/>
              <a:gd name="connsiteX61" fmla="*/ 3204375 w 3291843"/>
              <a:gd name="connsiteY61" fmla="*/ 2775006 h 4516341"/>
              <a:gd name="connsiteX62" fmla="*/ 3188473 w 3291843"/>
              <a:gd name="connsiteY62" fmla="*/ 2934032 h 4516341"/>
              <a:gd name="connsiteX63" fmla="*/ 3180521 w 3291843"/>
              <a:gd name="connsiteY63" fmla="*/ 2973788 h 4516341"/>
              <a:gd name="connsiteX64" fmla="*/ 3172570 w 3291843"/>
              <a:gd name="connsiteY64" fmla="*/ 3061252 h 4516341"/>
              <a:gd name="connsiteX65" fmla="*/ 3156667 w 3291843"/>
              <a:gd name="connsiteY65" fmla="*/ 3347499 h 4516341"/>
              <a:gd name="connsiteX66" fmla="*/ 3140765 w 3291843"/>
              <a:gd name="connsiteY66" fmla="*/ 3419061 h 4516341"/>
              <a:gd name="connsiteX67" fmla="*/ 3108960 w 3291843"/>
              <a:gd name="connsiteY67" fmla="*/ 3450866 h 4516341"/>
              <a:gd name="connsiteX68" fmla="*/ 3093057 w 3291843"/>
              <a:gd name="connsiteY68" fmla="*/ 3482672 h 4516341"/>
              <a:gd name="connsiteX69" fmla="*/ 3061252 w 3291843"/>
              <a:gd name="connsiteY69" fmla="*/ 3514477 h 4516341"/>
              <a:gd name="connsiteX70" fmla="*/ 3037398 w 3291843"/>
              <a:gd name="connsiteY70" fmla="*/ 3562185 h 4516341"/>
              <a:gd name="connsiteX71" fmla="*/ 3021495 w 3291843"/>
              <a:gd name="connsiteY71" fmla="*/ 3586039 h 4516341"/>
              <a:gd name="connsiteX72" fmla="*/ 3021495 w 3291843"/>
              <a:gd name="connsiteY72" fmla="*/ 3705308 h 4516341"/>
              <a:gd name="connsiteX73" fmla="*/ 2997641 w 3291843"/>
              <a:gd name="connsiteY73" fmla="*/ 3896139 h 4516341"/>
              <a:gd name="connsiteX74" fmla="*/ 2989690 w 3291843"/>
              <a:gd name="connsiteY74" fmla="*/ 4023360 h 4516341"/>
              <a:gd name="connsiteX75" fmla="*/ 2973787 w 3291843"/>
              <a:gd name="connsiteY75" fmla="*/ 4102873 h 4516341"/>
              <a:gd name="connsiteX76" fmla="*/ 2949933 w 3291843"/>
              <a:gd name="connsiteY76" fmla="*/ 4309607 h 4516341"/>
              <a:gd name="connsiteX77" fmla="*/ 2918128 w 3291843"/>
              <a:gd name="connsiteY77" fmla="*/ 4349364 h 4516341"/>
              <a:gd name="connsiteX78" fmla="*/ 2902226 w 3291843"/>
              <a:gd name="connsiteY78" fmla="*/ 4381169 h 4516341"/>
              <a:gd name="connsiteX79" fmla="*/ 2878372 w 3291843"/>
              <a:gd name="connsiteY79" fmla="*/ 4397072 h 4516341"/>
              <a:gd name="connsiteX80" fmla="*/ 2767053 w 3291843"/>
              <a:gd name="connsiteY80" fmla="*/ 4420926 h 4516341"/>
              <a:gd name="connsiteX81" fmla="*/ 2488758 w 3291843"/>
              <a:gd name="connsiteY81" fmla="*/ 4452731 h 4516341"/>
              <a:gd name="connsiteX82" fmla="*/ 2433099 w 3291843"/>
              <a:gd name="connsiteY82" fmla="*/ 4468633 h 4516341"/>
              <a:gd name="connsiteX83" fmla="*/ 2377440 w 3291843"/>
              <a:gd name="connsiteY83" fmla="*/ 4476585 h 4516341"/>
              <a:gd name="connsiteX84" fmla="*/ 2282024 w 3291843"/>
              <a:gd name="connsiteY84" fmla="*/ 4492487 h 4516341"/>
              <a:gd name="connsiteX85" fmla="*/ 2242267 w 3291843"/>
              <a:gd name="connsiteY85" fmla="*/ 4500439 h 4516341"/>
              <a:gd name="connsiteX86" fmla="*/ 2019631 w 3291843"/>
              <a:gd name="connsiteY86" fmla="*/ 4516341 h 4516341"/>
              <a:gd name="connsiteX87" fmla="*/ 1733384 w 3291843"/>
              <a:gd name="connsiteY87" fmla="*/ 4508390 h 4516341"/>
              <a:gd name="connsiteX88" fmla="*/ 1558455 w 3291843"/>
              <a:gd name="connsiteY88" fmla="*/ 4484536 h 4516341"/>
              <a:gd name="connsiteX89" fmla="*/ 1478942 w 3291843"/>
              <a:gd name="connsiteY89" fmla="*/ 4476585 h 4516341"/>
              <a:gd name="connsiteX90" fmla="*/ 1359673 w 3291843"/>
              <a:gd name="connsiteY90" fmla="*/ 4444779 h 4516341"/>
              <a:gd name="connsiteX91" fmla="*/ 1304013 w 3291843"/>
              <a:gd name="connsiteY91" fmla="*/ 4436828 h 4516341"/>
              <a:gd name="connsiteX92" fmla="*/ 1232452 w 3291843"/>
              <a:gd name="connsiteY92" fmla="*/ 4405023 h 4516341"/>
              <a:gd name="connsiteX93" fmla="*/ 1184744 w 3291843"/>
              <a:gd name="connsiteY93" fmla="*/ 4397072 h 4516341"/>
              <a:gd name="connsiteX94" fmla="*/ 1129085 w 3291843"/>
              <a:gd name="connsiteY94" fmla="*/ 4381169 h 4516341"/>
              <a:gd name="connsiteX95" fmla="*/ 1049572 w 3291843"/>
              <a:gd name="connsiteY95" fmla="*/ 4365266 h 4516341"/>
              <a:gd name="connsiteX96" fmla="*/ 1009815 w 3291843"/>
              <a:gd name="connsiteY96" fmla="*/ 4357315 h 4516341"/>
              <a:gd name="connsiteX97" fmla="*/ 795130 w 3291843"/>
              <a:gd name="connsiteY97" fmla="*/ 4301656 h 4516341"/>
              <a:gd name="connsiteX98" fmla="*/ 739471 w 3291843"/>
              <a:gd name="connsiteY98" fmla="*/ 4285753 h 4516341"/>
              <a:gd name="connsiteX99" fmla="*/ 604299 w 3291843"/>
              <a:gd name="connsiteY99" fmla="*/ 4277802 h 4516341"/>
              <a:gd name="connsiteX100" fmla="*/ 556591 w 3291843"/>
              <a:gd name="connsiteY100" fmla="*/ 4269851 h 4516341"/>
              <a:gd name="connsiteX101" fmla="*/ 461175 w 3291843"/>
              <a:gd name="connsiteY101" fmla="*/ 4238046 h 4516341"/>
              <a:gd name="connsiteX102" fmla="*/ 421419 w 3291843"/>
              <a:gd name="connsiteY102" fmla="*/ 4222143 h 4516341"/>
              <a:gd name="connsiteX103" fmla="*/ 381662 w 3291843"/>
              <a:gd name="connsiteY103" fmla="*/ 4214192 h 4516341"/>
              <a:gd name="connsiteX104" fmla="*/ 318052 w 3291843"/>
              <a:gd name="connsiteY104" fmla="*/ 4182386 h 4516341"/>
              <a:gd name="connsiteX105" fmla="*/ 238539 w 3291843"/>
              <a:gd name="connsiteY105" fmla="*/ 4150581 h 4516341"/>
              <a:gd name="connsiteX106" fmla="*/ 166977 w 3291843"/>
              <a:gd name="connsiteY106" fmla="*/ 4079019 h 4516341"/>
              <a:gd name="connsiteX107" fmla="*/ 143123 w 3291843"/>
              <a:gd name="connsiteY107" fmla="*/ 3999506 h 4516341"/>
              <a:gd name="connsiteX108" fmla="*/ 135172 w 3291843"/>
              <a:gd name="connsiteY108" fmla="*/ 3912042 h 4516341"/>
              <a:gd name="connsiteX109" fmla="*/ 103367 w 3291843"/>
              <a:gd name="connsiteY109" fmla="*/ 3776870 h 4516341"/>
              <a:gd name="connsiteX110" fmla="*/ 79513 w 3291843"/>
              <a:gd name="connsiteY110" fmla="*/ 3713259 h 4516341"/>
              <a:gd name="connsiteX111" fmla="*/ 71561 w 3291843"/>
              <a:gd name="connsiteY111" fmla="*/ 3649649 h 4516341"/>
              <a:gd name="connsiteX112" fmla="*/ 31805 w 3291843"/>
              <a:gd name="connsiteY112" fmla="*/ 3570136 h 4516341"/>
              <a:gd name="connsiteX113" fmla="*/ 23853 w 3291843"/>
              <a:gd name="connsiteY113" fmla="*/ 3522428 h 4516341"/>
              <a:gd name="connsiteX114" fmla="*/ 7951 w 3291843"/>
              <a:gd name="connsiteY114" fmla="*/ 3474720 h 4516341"/>
              <a:gd name="connsiteX115" fmla="*/ 0 w 3291843"/>
              <a:gd name="connsiteY115" fmla="*/ 3387256 h 4516341"/>
              <a:gd name="connsiteX116" fmla="*/ 39756 w 3291843"/>
              <a:gd name="connsiteY116" fmla="*/ 3252084 h 4516341"/>
              <a:gd name="connsiteX117" fmla="*/ 79513 w 3291843"/>
              <a:gd name="connsiteY117" fmla="*/ 3220279 h 4516341"/>
              <a:gd name="connsiteX118" fmla="*/ 159026 w 3291843"/>
              <a:gd name="connsiteY118" fmla="*/ 3140766 h 4516341"/>
              <a:gd name="connsiteX119" fmla="*/ 198782 w 3291843"/>
              <a:gd name="connsiteY119" fmla="*/ 3101009 h 4516341"/>
              <a:gd name="connsiteX120" fmla="*/ 230587 w 3291843"/>
              <a:gd name="connsiteY120" fmla="*/ 3029447 h 4516341"/>
              <a:gd name="connsiteX121" fmla="*/ 254441 w 3291843"/>
              <a:gd name="connsiteY121" fmla="*/ 2981739 h 4516341"/>
              <a:gd name="connsiteX122" fmla="*/ 270344 w 3291843"/>
              <a:gd name="connsiteY122" fmla="*/ 2918129 h 4516341"/>
              <a:gd name="connsiteX123" fmla="*/ 222636 w 3291843"/>
              <a:gd name="connsiteY123" fmla="*/ 2647785 h 4516341"/>
              <a:gd name="connsiteX124" fmla="*/ 190831 w 3291843"/>
              <a:gd name="connsiteY124" fmla="*/ 2600077 h 4516341"/>
              <a:gd name="connsiteX125" fmla="*/ 143123 w 3291843"/>
              <a:gd name="connsiteY125" fmla="*/ 2496710 h 4516341"/>
              <a:gd name="connsiteX126" fmla="*/ 55659 w 3291843"/>
              <a:gd name="connsiteY126" fmla="*/ 2274073 h 4516341"/>
              <a:gd name="connsiteX127" fmla="*/ 55659 w 3291843"/>
              <a:gd name="connsiteY127" fmla="*/ 2059388 h 4516341"/>
              <a:gd name="connsiteX128" fmla="*/ 95415 w 3291843"/>
              <a:gd name="connsiteY128" fmla="*/ 2011680 h 4516341"/>
              <a:gd name="connsiteX129" fmla="*/ 143123 w 3291843"/>
              <a:gd name="connsiteY129" fmla="*/ 1948070 h 4516341"/>
              <a:gd name="connsiteX130" fmla="*/ 127220 w 3291843"/>
              <a:gd name="connsiteY130" fmla="*/ 1749287 h 4516341"/>
              <a:gd name="connsiteX131" fmla="*/ 119269 w 3291843"/>
              <a:gd name="connsiteY131" fmla="*/ 1717482 h 4516341"/>
              <a:gd name="connsiteX132" fmla="*/ 143123 w 3291843"/>
              <a:gd name="connsiteY132" fmla="*/ 1574359 h 4516341"/>
              <a:gd name="connsiteX133" fmla="*/ 151074 w 3291843"/>
              <a:gd name="connsiteY133" fmla="*/ 1431235 h 4516341"/>
              <a:gd name="connsiteX134" fmla="*/ 159026 w 3291843"/>
              <a:gd name="connsiteY134" fmla="*/ 1383527 h 4516341"/>
              <a:gd name="connsiteX135" fmla="*/ 190831 w 3291843"/>
              <a:gd name="connsiteY135" fmla="*/ 1160891 h 4516341"/>
              <a:gd name="connsiteX136" fmla="*/ 214685 w 3291843"/>
              <a:gd name="connsiteY136" fmla="*/ 1081378 h 4516341"/>
              <a:gd name="connsiteX137" fmla="*/ 222636 w 3291843"/>
              <a:gd name="connsiteY137" fmla="*/ 1041621 h 4516341"/>
              <a:gd name="connsiteX138" fmla="*/ 238539 w 3291843"/>
              <a:gd name="connsiteY138" fmla="*/ 978011 h 4516341"/>
              <a:gd name="connsiteX139" fmla="*/ 254441 w 3291843"/>
              <a:gd name="connsiteY139" fmla="*/ 930303 h 4516341"/>
              <a:gd name="connsiteX140" fmla="*/ 270344 w 3291843"/>
              <a:gd name="connsiteY140" fmla="*/ 890546 h 4516341"/>
              <a:gd name="connsiteX141" fmla="*/ 286247 w 3291843"/>
              <a:gd name="connsiteY141" fmla="*/ 818985 h 4516341"/>
              <a:gd name="connsiteX142" fmla="*/ 310100 w 3291843"/>
              <a:gd name="connsiteY142" fmla="*/ 604299 h 451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3291843" h="4516341">
                <a:moveTo>
                  <a:pt x="310100" y="604299"/>
                </a:moveTo>
                <a:cubicBezTo>
                  <a:pt x="310100" y="555266"/>
                  <a:pt x="286247" y="552457"/>
                  <a:pt x="286247" y="524786"/>
                </a:cubicBezTo>
                <a:cubicBezTo>
                  <a:pt x="286247" y="471184"/>
                  <a:pt x="297591" y="417882"/>
                  <a:pt x="310100" y="365760"/>
                </a:cubicBezTo>
                <a:cubicBezTo>
                  <a:pt x="317532" y="334793"/>
                  <a:pt x="346442" y="315932"/>
                  <a:pt x="365760" y="294199"/>
                </a:cubicBezTo>
                <a:cubicBezTo>
                  <a:pt x="377035" y="281515"/>
                  <a:pt x="387833" y="268345"/>
                  <a:pt x="397565" y="254442"/>
                </a:cubicBezTo>
                <a:cubicBezTo>
                  <a:pt x="406428" y="241781"/>
                  <a:pt x="412846" y="227545"/>
                  <a:pt x="421419" y="214686"/>
                </a:cubicBezTo>
                <a:cubicBezTo>
                  <a:pt x="428770" y="203659"/>
                  <a:pt x="437922" y="193907"/>
                  <a:pt x="445273" y="182880"/>
                </a:cubicBezTo>
                <a:cubicBezTo>
                  <a:pt x="453846" y="170021"/>
                  <a:pt x="459473" y="155192"/>
                  <a:pt x="469127" y="143124"/>
                </a:cubicBezTo>
                <a:cubicBezTo>
                  <a:pt x="480835" y="128489"/>
                  <a:pt x="495631" y="116619"/>
                  <a:pt x="508883" y="103367"/>
                </a:cubicBezTo>
                <a:cubicBezTo>
                  <a:pt x="511533" y="92765"/>
                  <a:pt x="511947" y="81336"/>
                  <a:pt x="516834" y="71562"/>
                </a:cubicBezTo>
                <a:cubicBezTo>
                  <a:pt x="532721" y="39789"/>
                  <a:pt x="557691" y="25010"/>
                  <a:pt x="588396" y="7952"/>
                </a:cubicBezTo>
                <a:cubicBezTo>
                  <a:pt x="595723" y="3882"/>
                  <a:pt x="604299" y="2651"/>
                  <a:pt x="612250" y="0"/>
                </a:cubicBezTo>
                <a:cubicBezTo>
                  <a:pt x="646706" y="2651"/>
                  <a:pt x="681376" y="3283"/>
                  <a:pt x="715617" y="7952"/>
                </a:cubicBezTo>
                <a:cubicBezTo>
                  <a:pt x="739829" y="11254"/>
                  <a:pt x="763369" y="18359"/>
                  <a:pt x="787179" y="23854"/>
                </a:cubicBezTo>
                <a:cubicBezTo>
                  <a:pt x="797827" y="26311"/>
                  <a:pt x="808066" y="31341"/>
                  <a:pt x="818984" y="31806"/>
                </a:cubicBezTo>
                <a:cubicBezTo>
                  <a:pt x="932880" y="36653"/>
                  <a:pt x="1046921" y="37107"/>
                  <a:pt x="1160890" y="39757"/>
                </a:cubicBezTo>
                <a:cubicBezTo>
                  <a:pt x="1240516" y="49710"/>
                  <a:pt x="1237406" y="45590"/>
                  <a:pt x="1327867" y="79513"/>
                </a:cubicBezTo>
                <a:cubicBezTo>
                  <a:pt x="1336815" y="82868"/>
                  <a:pt x="1343770" y="90115"/>
                  <a:pt x="1351721" y="95416"/>
                </a:cubicBezTo>
                <a:cubicBezTo>
                  <a:pt x="1393451" y="164965"/>
                  <a:pt x="1354788" y="107813"/>
                  <a:pt x="1407380" y="166978"/>
                </a:cubicBezTo>
                <a:cubicBezTo>
                  <a:pt x="1418655" y="179662"/>
                  <a:pt x="1427638" y="194298"/>
                  <a:pt x="1439186" y="206734"/>
                </a:cubicBezTo>
                <a:cubicBezTo>
                  <a:pt x="1462141" y="231454"/>
                  <a:pt x="1492034" y="250227"/>
                  <a:pt x="1510747" y="278296"/>
                </a:cubicBezTo>
                <a:cubicBezTo>
                  <a:pt x="1521349" y="294199"/>
                  <a:pt x="1533401" y="309225"/>
                  <a:pt x="1542553" y="326004"/>
                </a:cubicBezTo>
                <a:cubicBezTo>
                  <a:pt x="1578696" y="392265"/>
                  <a:pt x="1535706" y="343011"/>
                  <a:pt x="1582309" y="389614"/>
                </a:cubicBezTo>
                <a:cubicBezTo>
                  <a:pt x="1602523" y="531118"/>
                  <a:pt x="1579465" y="383342"/>
                  <a:pt x="1598212" y="477079"/>
                </a:cubicBezTo>
                <a:cubicBezTo>
                  <a:pt x="1604023" y="506136"/>
                  <a:pt x="1605753" y="536114"/>
                  <a:pt x="1614114" y="564543"/>
                </a:cubicBezTo>
                <a:cubicBezTo>
                  <a:pt x="1619131" y="581600"/>
                  <a:pt x="1630017" y="596348"/>
                  <a:pt x="1637968" y="612251"/>
                </a:cubicBezTo>
                <a:cubicBezTo>
                  <a:pt x="1640619" y="625503"/>
                  <a:pt x="1639449" y="640143"/>
                  <a:pt x="1645920" y="652007"/>
                </a:cubicBezTo>
                <a:cubicBezTo>
                  <a:pt x="1655833" y="670180"/>
                  <a:pt x="1670507" y="685629"/>
                  <a:pt x="1685676" y="699715"/>
                </a:cubicBezTo>
                <a:cubicBezTo>
                  <a:pt x="1753891" y="763058"/>
                  <a:pt x="1739275" y="740749"/>
                  <a:pt x="1796994" y="779228"/>
                </a:cubicBezTo>
                <a:cubicBezTo>
                  <a:pt x="1823913" y="797174"/>
                  <a:pt x="1846311" y="823273"/>
                  <a:pt x="1876507" y="834887"/>
                </a:cubicBezTo>
                <a:cubicBezTo>
                  <a:pt x="1910963" y="848139"/>
                  <a:pt x="1945738" y="860588"/>
                  <a:pt x="1979874" y="874644"/>
                </a:cubicBezTo>
                <a:cubicBezTo>
                  <a:pt x="1990834" y="879157"/>
                  <a:pt x="2000283" y="887290"/>
                  <a:pt x="2011680" y="890546"/>
                </a:cubicBezTo>
                <a:cubicBezTo>
                  <a:pt x="2110957" y="918911"/>
                  <a:pt x="2122949" y="918937"/>
                  <a:pt x="2202511" y="930303"/>
                </a:cubicBezTo>
                <a:cubicBezTo>
                  <a:pt x="2210462" y="932953"/>
                  <a:pt x="2217984" y="938254"/>
                  <a:pt x="2226365" y="938254"/>
                </a:cubicBezTo>
                <a:cubicBezTo>
                  <a:pt x="2296046" y="938254"/>
                  <a:pt x="2293537" y="937067"/>
                  <a:pt x="2337683" y="922352"/>
                </a:cubicBezTo>
                <a:cubicBezTo>
                  <a:pt x="2369488" y="925002"/>
                  <a:pt x="2401446" y="926219"/>
                  <a:pt x="2433099" y="930303"/>
                </a:cubicBezTo>
                <a:cubicBezTo>
                  <a:pt x="2483662" y="936827"/>
                  <a:pt x="2533503" y="948527"/>
                  <a:pt x="2584173" y="954157"/>
                </a:cubicBezTo>
                <a:lnTo>
                  <a:pt x="2655735" y="962108"/>
                </a:lnTo>
                <a:cubicBezTo>
                  <a:pt x="2668987" y="967409"/>
                  <a:pt x="2682726" y="971628"/>
                  <a:pt x="2695492" y="978011"/>
                </a:cubicBezTo>
                <a:cubicBezTo>
                  <a:pt x="2745795" y="1003163"/>
                  <a:pt x="2760599" y="1016565"/>
                  <a:pt x="2806810" y="1049572"/>
                </a:cubicBezTo>
                <a:cubicBezTo>
                  <a:pt x="2817412" y="1065475"/>
                  <a:pt x="2826177" y="1082769"/>
                  <a:pt x="2838615" y="1097280"/>
                </a:cubicBezTo>
                <a:cubicBezTo>
                  <a:pt x="2858130" y="1120047"/>
                  <a:pt x="2883816" y="1137221"/>
                  <a:pt x="2902226" y="1160891"/>
                </a:cubicBezTo>
                <a:lnTo>
                  <a:pt x="2957885" y="1232452"/>
                </a:lnTo>
                <a:cubicBezTo>
                  <a:pt x="2960535" y="1240403"/>
                  <a:pt x="2962534" y="1248602"/>
                  <a:pt x="2965836" y="1256306"/>
                </a:cubicBezTo>
                <a:cubicBezTo>
                  <a:pt x="2978677" y="1286269"/>
                  <a:pt x="2993882" y="1308784"/>
                  <a:pt x="3013544" y="1335819"/>
                </a:cubicBezTo>
                <a:cubicBezTo>
                  <a:pt x="3023526" y="1349544"/>
                  <a:pt x="3034747" y="1362324"/>
                  <a:pt x="3045349" y="1375576"/>
                </a:cubicBezTo>
                <a:cubicBezTo>
                  <a:pt x="3078699" y="1475624"/>
                  <a:pt x="3041214" y="1370666"/>
                  <a:pt x="3085106" y="1470992"/>
                </a:cubicBezTo>
                <a:cubicBezTo>
                  <a:pt x="3096548" y="1497145"/>
                  <a:pt x="3106042" y="1524109"/>
                  <a:pt x="3116911" y="1550505"/>
                </a:cubicBezTo>
                <a:cubicBezTo>
                  <a:pt x="3149531" y="1629725"/>
                  <a:pt x="3144083" y="1606291"/>
                  <a:pt x="3180521" y="1709531"/>
                </a:cubicBezTo>
                <a:cubicBezTo>
                  <a:pt x="3184158" y="1719836"/>
                  <a:pt x="3185017" y="1730969"/>
                  <a:pt x="3188473" y="1741336"/>
                </a:cubicBezTo>
                <a:cubicBezTo>
                  <a:pt x="3192987" y="1754876"/>
                  <a:pt x="3200274" y="1767421"/>
                  <a:pt x="3204375" y="1781092"/>
                </a:cubicBezTo>
                <a:cubicBezTo>
                  <a:pt x="3208258" y="1794037"/>
                  <a:pt x="3209288" y="1807680"/>
                  <a:pt x="3212327" y="1820849"/>
                </a:cubicBezTo>
                <a:cubicBezTo>
                  <a:pt x="3217242" y="1842145"/>
                  <a:pt x="3223315" y="1863163"/>
                  <a:pt x="3228229" y="1884459"/>
                </a:cubicBezTo>
                <a:cubicBezTo>
                  <a:pt x="3237345" y="1923963"/>
                  <a:pt x="3236206" y="1938596"/>
                  <a:pt x="3252083" y="1979875"/>
                </a:cubicBezTo>
                <a:cubicBezTo>
                  <a:pt x="3258466" y="1996470"/>
                  <a:pt x="3267986" y="2011680"/>
                  <a:pt x="3275937" y="2027583"/>
                </a:cubicBezTo>
                <a:cubicBezTo>
                  <a:pt x="3277935" y="2039574"/>
                  <a:pt x="3292109" y="2122341"/>
                  <a:pt x="3291840" y="2130950"/>
                </a:cubicBezTo>
                <a:cubicBezTo>
                  <a:pt x="3289764" y="2197390"/>
                  <a:pt x="3286865" y="2264164"/>
                  <a:pt x="3275937" y="2329732"/>
                </a:cubicBezTo>
                <a:cubicBezTo>
                  <a:pt x="3273396" y="2344976"/>
                  <a:pt x="3260034" y="2356237"/>
                  <a:pt x="3252083" y="2369489"/>
                </a:cubicBezTo>
                <a:cubicBezTo>
                  <a:pt x="3226115" y="2499335"/>
                  <a:pt x="3271020" y="2306462"/>
                  <a:pt x="3212327" y="2449002"/>
                </a:cubicBezTo>
                <a:cubicBezTo>
                  <a:pt x="3201779" y="2474619"/>
                  <a:pt x="3188067" y="2546448"/>
                  <a:pt x="3180521" y="2584174"/>
                </a:cubicBezTo>
                <a:cubicBezTo>
                  <a:pt x="3183172" y="2621280"/>
                  <a:pt x="3183859" y="2658579"/>
                  <a:pt x="3188473" y="2695492"/>
                </a:cubicBezTo>
                <a:cubicBezTo>
                  <a:pt x="3191826" y="2722313"/>
                  <a:pt x="3204375" y="2775006"/>
                  <a:pt x="3204375" y="2775006"/>
                </a:cubicBezTo>
                <a:cubicBezTo>
                  <a:pt x="3199074" y="2828015"/>
                  <a:pt x="3194820" y="2881138"/>
                  <a:pt x="3188473" y="2934032"/>
                </a:cubicBezTo>
                <a:cubicBezTo>
                  <a:pt x="3186863" y="2947450"/>
                  <a:pt x="3182197" y="2960378"/>
                  <a:pt x="3180521" y="2973788"/>
                </a:cubicBezTo>
                <a:cubicBezTo>
                  <a:pt x="3176890" y="3002837"/>
                  <a:pt x="3175220" y="3032097"/>
                  <a:pt x="3172570" y="3061252"/>
                </a:cubicBezTo>
                <a:cubicBezTo>
                  <a:pt x="3169026" y="3149855"/>
                  <a:pt x="3168161" y="3255547"/>
                  <a:pt x="3156667" y="3347499"/>
                </a:cubicBezTo>
                <a:cubicBezTo>
                  <a:pt x="3156512" y="3348739"/>
                  <a:pt x="3143957" y="3413954"/>
                  <a:pt x="3140765" y="3419061"/>
                </a:cubicBezTo>
                <a:cubicBezTo>
                  <a:pt x="3132819" y="3431775"/>
                  <a:pt x="3117956" y="3438872"/>
                  <a:pt x="3108960" y="3450866"/>
                </a:cubicBezTo>
                <a:cubicBezTo>
                  <a:pt x="3101848" y="3460349"/>
                  <a:pt x="3100169" y="3473189"/>
                  <a:pt x="3093057" y="3482672"/>
                </a:cubicBezTo>
                <a:cubicBezTo>
                  <a:pt x="3084061" y="3494666"/>
                  <a:pt x="3069850" y="3502194"/>
                  <a:pt x="3061252" y="3514477"/>
                </a:cubicBezTo>
                <a:cubicBezTo>
                  <a:pt x="3051056" y="3529043"/>
                  <a:pt x="3046033" y="3546643"/>
                  <a:pt x="3037398" y="3562185"/>
                </a:cubicBezTo>
                <a:cubicBezTo>
                  <a:pt x="3032757" y="3570539"/>
                  <a:pt x="3026796" y="3578088"/>
                  <a:pt x="3021495" y="3586039"/>
                </a:cubicBezTo>
                <a:cubicBezTo>
                  <a:pt x="3000774" y="3689646"/>
                  <a:pt x="3027072" y="3537980"/>
                  <a:pt x="3021495" y="3705308"/>
                </a:cubicBezTo>
                <a:cubicBezTo>
                  <a:pt x="3017574" y="3822939"/>
                  <a:pt x="3015834" y="3823374"/>
                  <a:pt x="2997641" y="3896139"/>
                </a:cubicBezTo>
                <a:cubicBezTo>
                  <a:pt x="2994991" y="3938546"/>
                  <a:pt x="2994560" y="3981150"/>
                  <a:pt x="2989690" y="4023360"/>
                </a:cubicBezTo>
                <a:cubicBezTo>
                  <a:pt x="2986592" y="4050211"/>
                  <a:pt x="2976885" y="4076022"/>
                  <a:pt x="2973787" y="4102873"/>
                </a:cubicBezTo>
                <a:cubicBezTo>
                  <a:pt x="2965836" y="4171784"/>
                  <a:pt x="2965212" y="4241942"/>
                  <a:pt x="2949933" y="4309607"/>
                </a:cubicBezTo>
                <a:cubicBezTo>
                  <a:pt x="2946195" y="4326161"/>
                  <a:pt x="2927542" y="4335243"/>
                  <a:pt x="2918128" y="4349364"/>
                </a:cubicBezTo>
                <a:cubicBezTo>
                  <a:pt x="2911553" y="4359226"/>
                  <a:pt x="2909814" y="4372063"/>
                  <a:pt x="2902226" y="4381169"/>
                </a:cubicBezTo>
                <a:cubicBezTo>
                  <a:pt x="2896108" y="4388510"/>
                  <a:pt x="2886669" y="4392331"/>
                  <a:pt x="2878372" y="4397072"/>
                </a:cubicBezTo>
                <a:cubicBezTo>
                  <a:pt x="2829656" y="4424910"/>
                  <a:pt x="2842823" y="4411742"/>
                  <a:pt x="2767053" y="4420926"/>
                </a:cubicBezTo>
                <a:cubicBezTo>
                  <a:pt x="2500302" y="4453259"/>
                  <a:pt x="2672549" y="4437414"/>
                  <a:pt x="2488758" y="4452731"/>
                </a:cubicBezTo>
                <a:cubicBezTo>
                  <a:pt x="2470205" y="4458032"/>
                  <a:pt x="2451966" y="4464590"/>
                  <a:pt x="2433099" y="4468633"/>
                </a:cubicBezTo>
                <a:cubicBezTo>
                  <a:pt x="2414774" y="4472560"/>
                  <a:pt x="2395952" y="4473662"/>
                  <a:pt x="2377440" y="4476585"/>
                </a:cubicBezTo>
                <a:lnTo>
                  <a:pt x="2282024" y="4492487"/>
                </a:lnTo>
                <a:cubicBezTo>
                  <a:pt x="2268715" y="4494836"/>
                  <a:pt x="2255726" y="4499215"/>
                  <a:pt x="2242267" y="4500439"/>
                </a:cubicBezTo>
                <a:cubicBezTo>
                  <a:pt x="2168171" y="4507175"/>
                  <a:pt x="2019631" y="4516341"/>
                  <a:pt x="2019631" y="4516341"/>
                </a:cubicBezTo>
                <a:lnTo>
                  <a:pt x="1733384" y="4508390"/>
                </a:lnTo>
                <a:cubicBezTo>
                  <a:pt x="1656892" y="4505064"/>
                  <a:pt x="1637650" y="4495335"/>
                  <a:pt x="1558455" y="4484536"/>
                </a:cubicBezTo>
                <a:cubicBezTo>
                  <a:pt x="1532063" y="4480937"/>
                  <a:pt x="1505373" y="4479889"/>
                  <a:pt x="1478942" y="4476585"/>
                </a:cubicBezTo>
                <a:cubicBezTo>
                  <a:pt x="1393478" y="4465902"/>
                  <a:pt x="1466732" y="4471544"/>
                  <a:pt x="1359673" y="4444779"/>
                </a:cubicBezTo>
                <a:cubicBezTo>
                  <a:pt x="1341491" y="4440234"/>
                  <a:pt x="1322566" y="4439478"/>
                  <a:pt x="1304013" y="4436828"/>
                </a:cubicBezTo>
                <a:cubicBezTo>
                  <a:pt x="1280159" y="4426226"/>
                  <a:pt x="1257216" y="4413278"/>
                  <a:pt x="1232452" y="4405023"/>
                </a:cubicBezTo>
                <a:cubicBezTo>
                  <a:pt x="1217157" y="4399925"/>
                  <a:pt x="1200453" y="4400697"/>
                  <a:pt x="1184744" y="4397072"/>
                </a:cubicBezTo>
                <a:cubicBezTo>
                  <a:pt x="1165943" y="4392733"/>
                  <a:pt x="1147867" y="4385589"/>
                  <a:pt x="1129085" y="4381169"/>
                </a:cubicBezTo>
                <a:cubicBezTo>
                  <a:pt x="1102774" y="4374978"/>
                  <a:pt x="1076076" y="4370567"/>
                  <a:pt x="1049572" y="4365266"/>
                </a:cubicBezTo>
                <a:cubicBezTo>
                  <a:pt x="1036320" y="4362616"/>
                  <a:pt x="1022469" y="4362060"/>
                  <a:pt x="1009815" y="4357315"/>
                </a:cubicBezTo>
                <a:cubicBezTo>
                  <a:pt x="833816" y="4291315"/>
                  <a:pt x="1114271" y="4392841"/>
                  <a:pt x="795130" y="4301656"/>
                </a:cubicBezTo>
                <a:cubicBezTo>
                  <a:pt x="776577" y="4296355"/>
                  <a:pt x="758617" y="4288146"/>
                  <a:pt x="739471" y="4285753"/>
                </a:cubicBezTo>
                <a:cubicBezTo>
                  <a:pt x="694684" y="4280155"/>
                  <a:pt x="649356" y="4280452"/>
                  <a:pt x="604299" y="4277802"/>
                </a:cubicBezTo>
                <a:cubicBezTo>
                  <a:pt x="588396" y="4275152"/>
                  <a:pt x="572125" y="4274166"/>
                  <a:pt x="556591" y="4269851"/>
                </a:cubicBezTo>
                <a:cubicBezTo>
                  <a:pt x="524288" y="4260878"/>
                  <a:pt x="492303" y="4250498"/>
                  <a:pt x="461175" y="4238046"/>
                </a:cubicBezTo>
                <a:cubicBezTo>
                  <a:pt x="447923" y="4232745"/>
                  <a:pt x="435090" y="4226244"/>
                  <a:pt x="421419" y="4222143"/>
                </a:cubicBezTo>
                <a:cubicBezTo>
                  <a:pt x="408474" y="4218260"/>
                  <a:pt x="394914" y="4216842"/>
                  <a:pt x="381662" y="4214192"/>
                </a:cubicBezTo>
                <a:cubicBezTo>
                  <a:pt x="360459" y="4203590"/>
                  <a:pt x="339715" y="4192014"/>
                  <a:pt x="318052" y="4182386"/>
                </a:cubicBezTo>
                <a:cubicBezTo>
                  <a:pt x="291966" y="4170792"/>
                  <a:pt x="262098" y="4166700"/>
                  <a:pt x="238539" y="4150581"/>
                </a:cubicBezTo>
                <a:cubicBezTo>
                  <a:pt x="210698" y="4131532"/>
                  <a:pt x="166977" y="4079019"/>
                  <a:pt x="166977" y="4079019"/>
                </a:cubicBezTo>
                <a:cubicBezTo>
                  <a:pt x="161953" y="4063946"/>
                  <a:pt x="145794" y="4019540"/>
                  <a:pt x="143123" y="3999506"/>
                </a:cubicBezTo>
                <a:cubicBezTo>
                  <a:pt x="139254" y="3970488"/>
                  <a:pt x="139312" y="3941023"/>
                  <a:pt x="135172" y="3912042"/>
                </a:cubicBezTo>
                <a:cubicBezTo>
                  <a:pt x="129414" y="3871739"/>
                  <a:pt x="116750" y="3817021"/>
                  <a:pt x="103367" y="3776870"/>
                </a:cubicBezTo>
                <a:cubicBezTo>
                  <a:pt x="96206" y="3755387"/>
                  <a:pt x="87464" y="3734463"/>
                  <a:pt x="79513" y="3713259"/>
                </a:cubicBezTo>
                <a:cubicBezTo>
                  <a:pt x="76862" y="3692056"/>
                  <a:pt x="76366" y="3670470"/>
                  <a:pt x="71561" y="3649649"/>
                </a:cubicBezTo>
                <a:cubicBezTo>
                  <a:pt x="64797" y="3620338"/>
                  <a:pt x="46894" y="3595284"/>
                  <a:pt x="31805" y="3570136"/>
                </a:cubicBezTo>
                <a:cubicBezTo>
                  <a:pt x="29154" y="3554233"/>
                  <a:pt x="27763" y="3538069"/>
                  <a:pt x="23853" y="3522428"/>
                </a:cubicBezTo>
                <a:cubicBezTo>
                  <a:pt x="19787" y="3506166"/>
                  <a:pt x="10864" y="3491228"/>
                  <a:pt x="7951" y="3474720"/>
                </a:cubicBezTo>
                <a:cubicBezTo>
                  <a:pt x="2864" y="3445891"/>
                  <a:pt x="2650" y="3416411"/>
                  <a:pt x="0" y="3387256"/>
                </a:cubicBezTo>
                <a:cubicBezTo>
                  <a:pt x="10780" y="3317186"/>
                  <a:pt x="-2301" y="3294141"/>
                  <a:pt x="39756" y="3252084"/>
                </a:cubicBezTo>
                <a:cubicBezTo>
                  <a:pt x="51757" y="3240084"/>
                  <a:pt x="67106" y="3231859"/>
                  <a:pt x="79513" y="3220279"/>
                </a:cubicBezTo>
                <a:cubicBezTo>
                  <a:pt x="106915" y="3194704"/>
                  <a:pt x="132522" y="3167270"/>
                  <a:pt x="159026" y="3140766"/>
                </a:cubicBezTo>
                <a:lnTo>
                  <a:pt x="198782" y="3101009"/>
                </a:lnTo>
                <a:cubicBezTo>
                  <a:pt x="209384" y="3077155"/>
                  <a:pt x="219548" y="3053102"/>
                  <a:pt x="230587" y="3029447"/>
                </a:cubicBezTo>
                <a:cubicBezTo>
                  <a:pt x="238106" y="3013335"/>
                  <a:pt x="248461" y="2998483"/>
                  <a:pt x="254441" y="2981739"/>
                </a:cubicBezTo>
                <a:cubicBezTo>
                  <a:pt x="261792" y="2961156"/>
                  <a:pt x="265043" y="2939332"/>
                  <a:pt x="270344" y="2918129"/>
                </a:cubicBezTo>
                <a:cubicBezTo>
                  <a:pt x="254441" y="2828014"/>
                  <a:pt x="244830" y="2736560"/>
                  <a:pt x="222636" y="2647785"/>
                </a:cubicBezTo>
                <a:cubicBezTo>
                  <a:pt x="218001" y="2629243"/>
                  <a:pt x="199733" y="2616990"/>
                  <a:pt x="190831" y="2600077"/>
                </a:cubicBezTo>
                <a:cubicBezTo>
                  <a:pt x="173157" y="2566496"/>
                  <a:pt x="158212" y="2531530"/>
                  <a:pt x="143123" y="2496710"/>
                </a:cubicBezTo>
                <a:cubicBezTo>
                  <a:pt x="94090" y="2383558"/>
                  <a:pt x="92377" y="2375050"/>
                  <a:pt x="55659" y="2274073"/>
                </a:cubicBezTo>
                <a:cubicBezTo>
                  <a:pt x="42839" y="2184343"/>
                  <a:pt x="39298" y="2184824"/>
                  <a:pt x="55659" y="2059388"/>
                </a:cubicBezTo>
                <a:cubicBezTo>
                  <a:pt x="57511" y="2045193"/>
                  <a:pt x="88677" y="2019916"/>
                  <a:pt x="95415" y="2011680"/>
                </a:cubicBezTo>
                <a:cubicBezTo>
                  <a:pt x="112199" y="1991167"/>
                  <a:pt x="143123" y="1948070"/>
                  <a:pt x="143123" y="1948070"/>
                </a:cubicBezTo>
                <a:cubicBezTo>
                  <a:pt x="137822" y="1881809"/>
                  <a:pt x="134060" y="1815407"/>
                  <a:pt x="127220" y="1749287"/>
                </a:cubicBezTo>
                <a:cubicBezTo>
                  <a:pt x="126096" y="1738417"/>
                  <a:pt x="119269" y="1728410"/>
                  <a:pt x="119269" y="1717482"/>
                </a:cubicBezTo>
                <a:cubicBezTo>
                  <a:pt x="119269" y="1611931"/>
                  <a:pt x="113385" y="1633832"/>
                  <a:pt x="143123" y="1574359"/>
                </a:cubicBezTo>
                <a:cubicBezTo>
                  <a:pt x="145773" y="1526651"/>
                  <a:pt x="147106" y="1478852"/>
                  <a:pt x="151074" y="1431235"/>
                </a:cubicBezTo>
                <a:cubicBezTo>
                  <a:pt x="152413" y="1415169"/>
                  <a:pt x="157917" y="1399611"/>
                  <a:pt x="159026" y="1383527"/>
                </a:cubicBezTo>
                <a:cubicBezTo>
                  <a:pt x="173360" y="1175688"/>
                  <a:pt x="134137" y="1255380"/>
                  <a:pt x="190831" y="1160891"/>
                </a:cubicBezTo>
                <a:cubicBezTo>
                  <a:pt x="211486" y="1057611"/>
                  <a:pt x="183302" y="1185987"/>
                  <a:pt x="214685" y="1081378"/>
                </a:cubicBezTo>
                <a:cubicBezTo>
                  <a:pt x="218568" y="1068433"/>
                  <a:pt x="219597" y="1054790"/>
                  <a:pt x="222636" y="1041621"/>
                </a:cubicBezTo>
                <a:cubicBezTo>
                  <a:pt x="227551" y="1020325"/>
                  <a:pt x="231628" y="998745"/>
                  <a:pt x="238539" y="978011"/>
                </a:cubicBezTo>
                <a:cubicBezTo>
                  <a:pt x="243840" y="962108"/>
                  <a:pt x="248712" y="946057"/>
                  <a:pt x="254441" y="930303"/>
                </a:cubicBezTo>
                <a:cubicBezTo>
                  <a:pt x="259319" y="916889"/>
                  <a:pt x="265830" y="904087"/>
                  <a:pt x="270344" y="890546"/>
                </a:cubicBezTo>
                <a:cubicBezTo>
                  <a:pt x="275956" y="873709"/>
                  <a:pt x="283097" y="834731"/>
                  <a:pt x="286247" y="818985"/>
                </a:cubicBezTo>
                <a:cubicBezTo>
                  <a:pt x="297044" y="678621"/>
                  <a:pt x="310100" y="653332"/>
                  <a:pt x="310100" y="604299"/>
                </a:cubicBezTo>
                <a:close/>
              </a:path>
            </a:pathLst>
          </a:cu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2982ED62-7AA0-4558-87E5-B5CA798C7DD1}"/>
              </a:ext>
            </a:extLst>
          </p:cNvPr>
          <p:cNvSpPr/>
          <p:nvPr/>
        </p:nvSpPr>
        <p:spPr>
          <a:xfrm rot="16507497">
            <a:off x="1529710" y="2443604"/>
            <a:ext cx="5939625" cy="2555553"/>
          </a:xfrm>
          <a:custGeom>
            <a:avLst/>
            <a:gdLst>
              <a:gd name="connsiteX0" fmla="*/ 135172 w 5939625"/>
              <a:gd name="connsiteY0" fmla="*/ 214685 h 2433099"/>
              <a:gd name="connsiteX1" fmla="*/ 174929 w 5939625"/>
              <a:gd name="connsiteY1" fmla="*/ 182880 h 2433099"/>
              <a:gd name="connsiteX2" fmla="*/ 206734 w 5939625"/>
              <a:gd name="connsiteY2" fmla="*/ 127221 h 2433099"/>
              <a:gd name="connsiteX3" fmla="*/ 238539 w 5939625"/>
              <a:gd name="connsiteY3" fmla="*/ 95415 h 2433099"/>
              <a:gd name="connsiteX4" fmla="*/ 318052 w 5939625"/>
              <a:gd name="connsiteY4" fmla="*/ 55659 h 2433099"/>
              <a:gd name="connsiteX5" fmla="*/ 365760 w 5939625"/>
              <a:gd name="connsiteY5" fmla="*/ 31805 h 2433099"/>
              <a:gd name="connsiteX6" fmla="*/ 397565 w 5939625"/>
              <a:gd name="connsiteY6" fmla="*/ 15902 h 2433099"/>
              <a:gd name="connsiteX7" fmla="*/ 437322 w 5939625"/>
              <a:gd name="connsiteY7" fmla="*/ 0 h 2433099"/>
              <a:gd name="connsiteX8" fmla="*/ 683812 w 5939625"/>
              <a:gd name="connsiteY8" fmla="*/ 15902 h 2433099"/>
              <a:gd name="connsiteX9" fmla="*/ 763325 w 5939625"/>
              <a:gd name="connsiteY9" fmla="*/ 23854 h 2433099"/>
              <a:gd name="connsiteX10" fmla="*/ 811033 w 5939625"/>
              <a:gd name="connsiteY10" fmla="*/ 39756 h 2433099"/>
              <a:gd name="connsiteX11" fmla="*/ 850790 w 5939625"/>
              <a:gd name="connsiteY11" fmla="*/ 47708 h 2433099"/>
              <a:gd name="connsiteX12" fmla="*/ 962108 w 5939625"/>
              <a:gd name="connsiteY12" fmla="*/ 71562 h 2433099"/>
              <a:gd name="connsiteX13" fmla="*/ 1486894 w 5939625"/>
              <a:gd name="connsiteY13" fmla="*/ 87464 h 2433099"/>
              <a:gd name="connsiteX14" fmla="*/ 1582310 w 5939625"/>
              <a:gd name="connsiteY14" fmla="*/ 103367 h 2433099"/>
              <a:gd name="connsiteX15" fmla="*/ 1669774 w 5939625"/>
              <a:gd name="connsiteY15" fmla="*/ 111318 h 2433099"/>
              <a:gd name="connsiteX16" fmla="*/ 1741336 w 5939625"/>
              <a:gd name="connsiteY16" fmla="*/ 127221 h 2433099"/>
              <a:gd name="connsiteX17" fmla="*/ 1908313 w 5939625"/>
              <a:gd name="connsiteY17" fmla="*/ 143123 h 2433099"/>
              <a:gd name="connsiteX18" fmla="*/ 1971924 w 5939625"/>
              <a:gd name="connsiteY18" fmla="*/ 151075 h 2433099"/>
              <a:gd name="connsiteX19" fmla="*/ 2146852 w 5939625"/>
              <a:gd name="connsiteY19" fmla="*/ 190831 h 2433099"/>
              <a:gd name="connsiteX20" fmla="*/ 2194560 w 5939625"/>
              <a:gd name="connsiteY20" fmla="*/ 198782 h 2433099"/>
              <a:gd name="connsiteX21" fmla="*/ 2274073 w 5939625"/>
              <a:gd name="connsiteY21" fmla="*/ 238539 h 2433099"/>
              <a:gd name="connsiteX22" fmla="*/ 2345635 w 5939625"/>
              <a:gd name="connsiteY22" fmla="*/ 246490 h 2433099"/>
              <a:gd name="connsiteX23" fmla="*/ 2393343 w 5939625"/>
              <a:gd name="connsiteY23" fmla="*/ 254442 h 2433099"/>
              <a:gd name="connsiteX24" fmla="*/ 2456953 w 5939625"/>
              <a:gd name="connsiteY24" fmla="*/ 262393 h 2433099"/>
              <a:gd name="connsiteX25" fmla="*/ 2568272 w 5939625"/>
              <a:gd name="connsiteY25" fmla="*/ 278295 h 2433099"/>
              <a:gd name="connsiteX26" fmla="*/ 2600077 w 5939625"/>
              <a:gd name="connsiteY26" fmla="*/ 286247 h 2433099"/>
              <a:gd name="connsiteX27" fmla="*/ 2623931 w 5939625"/>
              <a:gd name="connsiteY27" fmla="*/ 294198 h 2433099"/>
              <a:gd name="connsiteX28" fmla="*/ 2719346 w 5939625"/>
              <a:gd name="connsiteY28" fmla="*/ 310101 h 2433099"/>
              <a:gd name="connsiteX29" fmla="*/ 2759103 w 5939625"/>
              <a:gd name="connsiteY29" fmla="*/ 326003 h 2433099"/>
              <a:gd name="connsiteX30" fmla="*/ 2822713 w 5939625"/>
              <a:gd name="connsiteY30" fmla="*/ 333955 h 2433099"/>
              <a:gd name="connsiteX31" fmla="*/ 2886324 w 5939625"/>
              <a:gd name="connsiteY31" fmla="*/ 349857 h 2433099"/>
              <a:gd name="connsiteX32" fmla="*/ 3267986 w 5939625"/>
              <a:gd name="connsiteY32" fmla="*/ 341906 h 2433099"/>
              <a:gd name="connsiteX33" fmla="*/ 3339548 w 5939625"/>
              <a:gd name="connsiteY33" fmla="*/ 333955 h 2433099"/>
              <a:gd name="connsiteX34" fmla="*/ 3387256 w 5939625"/>
              <a:gd name="connsiteY34" fmla="*/ 326003 h 2433099"/>
              <a:gd name="connsiteX35" fmla="*/ 4381169 w 5939625"/>
              <a:gd name="connsiteY35" fmla="*/ 310101 h 2433099"/>
              <a:gd name="connsiteX36" fmla="*/ 4699221 w 5939625"/>
              <a:gd name="connsiteY36" fmla="*/ 326003 h 2433099"/>
              <a:gd name="connsiteX37" fmla="*/ 4746929 w 5939625"/>
              <a:gd name="connsiteY37" fmla="*/ 333955 h 2433099"/>
              <a:gd name="connsiteX38" fmla="*/ 4834393 w 5939625"/>
              <a:gd name="connsiteY38" fmla="*/ 341906 h 2433099"/>
              <a:gd name="connsiteX39" fmla="*/ 4890052 w 5939625"/>
              <a:gd name="connsiteY39" fmla="*/ 349857 h 2433099"/>
              <a:gd name="connsiteX40" fmla="*/ 5025225 w 5939625"/>
              <a:gd name="connsiteY40" fmla="*/ 357809 h 2433099"/>
              <a:gd name="connsiteX41" fmla="*/ 5176299 w 5939625"/>
              <a:gd name="connsiteY41" fmla="*/ 373711 h 2433099"/>
              <a:gd name="connsiteX42" fmla="*/ 5224007 w 5939625"/>
              <a:gd name="connsiteY42" fmla="*/ 381662 h 2433099"/>
              <a:gd name="connsiteX43" fmla="*/ 5279666 w 5939625"/>
              <a:gd name="connsiteY43" fmla="*/ 389614 h 2433099"/>
              <a:gd name="connsiteX44" fmla="*/ 5311472 w 5939625"/>
              <a:gd name="connsiteY44" fmla="*/ 397565 h 2433099"/>
              <a:gd name="connsiteX45" fmla="*/ 5430741 w 5939625"/>
              <a:gd name="connsiteY45" fmla="*/ 421419 h 2433099"/>
              <a:gd name="connsiteX46" fmla="*/ 5510254 w 5939625"/>
              <a:gd name="connsiteY46" fmla="*/ 445273 h 2433099"/>
              <a:gd name="connsiteX47" fmla="*/ 5557962 w 5939625"/>
              <a:gd name="connsiteY47" fmla="*/ 453224 h 2433099"/>
              <a:gd name="connsiteX48" fmla="*/ 5605670 w 5939625"/>
              <a:gd name="connsiteY48" fmla="*/ 469127 h 2433099"/>
              <a:gd name="connsiteX49" fmla="*/ 5669280 w 5939625"/>
              <a:gd name="connsiteY49" fmla="*/ 485029 h 2433099"/>
              <a:gd name="connsiteX50" fmla="*/ 5716988 w 5939625"/>
              <a:gd name="connsiteY50" fmla="*/ 540689 h 2433099"/>
              <a:gd name="connsiteX51" fmla="*/ 5748793 w 5939625"/>
              <a:gd name="connsiteY51" fmla="*/ 556591 h 2433099"/>
              <a:gd name="connsiteX52" fmla="*/ 5764696 w 5939625"/>
              <a:gd name="connsiteY52" fmla="*/ 580445 h 2433099"/>
              <a:gd name="connsiteX53" fmla="*/ 5796501 w 5939625"/>
              <a:gd name="connsiteY53" fmla="*/ 604299 h 2433099"/>
              <a:gd name="connsiteX54" fmla="*/ 5812404 w 5939625"/>
              <a:gd name="connsiteY54" fmla="*/ 628153 h 2433099"/>
              <a:gd name="connsiteX55" fmla="*/ 5844209 w 5939625"/>
              <a:gd name="connsiteY55" fmla="*/ 667909 h 2433099"/>
              <a:gd name="connsiteX56" fmla="*/ 5860112 w 5939625"/>
              <a:gd name="connsiteY56" fmla="*/ 707666 h 2433099"/>
              <a:gd name="connsiteX57" fmla="*/ 5899868 w 5939625"/>
              <a:gd name="connsiteY57" fmla="*/ 779228 h 2433099"/>
              <a:gd name="connsiteX58" fmla="*/ 5907819 w 5939625"/>
              <a:gd name="connsiteY58" fmla="*/ 811033 h 2433099"/>
              <a:gd name="connsiteX59" fmla="*/ 5923722 w 5939625"/>
              <a:gd name="connsiteY59" fmla="*/ 834887 h 2433099"/>
              <a:gd name="connsiteX60" fmla="*/ 5931673 w 5939625"/>
              <a:gd name="connsiteY60" fmla="*/ 858741 h 2433099"/>
              <a:gd name="connsiteX61" fmla="*/ 5939625 w 5939625"/>
              <a:gd name="connsiteY61" fmla="*/ 914400 h 2433099"/>
              <a:gd name="connsiteX62" fmla="*/ 5931673 w 5939625"/>
              <a:gd name="connsiteY62" fmla="*/ 1001864 h 2433099"/>
              <a:gd name="connsiteX63" fmla="*/ 5915771 w 5939625"/>
              <a:gd name="connsiteY63" fmla="*/ 1081377 h 2433099"/>
              <a:gd name="connsiteX64" fmla="*/ 5883965 w 5939625"/>
              <a:gd name="connsiteY64" fmla="*/ 1272209 h 2433099"/>
              <a:gd name="connsiteX65" fmla="*/ 5868063 w 5939625"/>
              <a:gd name="connsiteY65" fmla="*/ 1311965 h 2433099"/>
              <a:gd name="connsiteX66" fmla="*/ 5836258 w 5939625"/>
              <a:gd name="connsiteY66" fmla="*/ 1351722 h 2433099"/>
              <a:gd name="connsiteX67" fmla="*/ 5820355 w 5939625"/>
              <a:gd name="connsiteY67" fmla="*/ 1383527 h 2433099"/>
              <a:gd name="connsiteX68" fmla="*/ 5804452 w 5939625"/>
              <a:gd name="connsiteY68" fmla="*/ 1407381 h 2433099"/>
              <a:gd name="connsiteX69" fmla="*/ 5756745 w 5939625"/>
              <a:gd name="connsiteY69" fmla="*/ 1510748 h 2433099"/>
              <a:gd name="connsiteX70" fmla="*/ 5740842 w 5939625"/>
              <a:gd name="connsiteY70" fmla="*/ 1606163 h 2433099"/>
              <a:gd name="connsiteX71" fmla="*/ 5740842 w 5939625"/>
              <a:gd name="connsiteY71" fmla="*/ 1852654 h 2433099"/>
              <a:gd name="connsiteX72" fmla="*/ 5748793 w 5939625"/>
              <a:gd name="connsiteY72" fmla="*/ 1892410 h 2433099"/>
              <a:gd name="connsiteX73" fmla="*/ 5740842 w 5939625"/>
              <a:gd name="connsiteY73" fmla="*/ 2027582 h 2433099"/>
              <a:gd name="connsiteX74" fmla="*/ 5724939 w 5939625"/>
              <a:gd name="connsiteY74" fmla="*/ 2059388 h 2433099"/>
              <a:gd name="connsiteX75" fmla="*/ 5645426 w 5939625"/>
              <a:gd name="connsiteY75" fmla="*/ 2146852 h 2433099"/>
              <a:gd name="connsiteX76" fmla="*/ 5605670 w 5939625"/>
              <a:gd name="connsiteY76" fmla="*/ 2170706 h 2433099"/>
              <a:gd name="connsiteX77" fmla="*/ 5557962 w 5939625"/>
              <a:gd name="connsiteY77" fmla="*/ 2226365 h 2433099"/>
              <a:gd name="connsiteX78" fmla="*/ 5518205 w 5939625"/>
              <a:gd name="connsiteY78" fmla="*/ 2266122 h 2433099"/>
              <a:gd name="connsiteX79" fmla="*/ 5454595 w 5939625"/>
              <a:gd name="connsiteY79" fmla="*/ 2305878 h 2433099"/>
              <a:gd name="connsiteX80" fmla="*/ 5422790 w 5939625"/>
              <a:gd name="connsiteY80" fmla="*/ 2337683 h 2433099"/>
              <a:gd name="connsiteX81" fmla="*/ 5327374 w 5939625"/>
              <a:gd name="connsiteY81" fmla="*/ 2409245 h 2433099"/>
              <a:gd name="connsiteX82" fmla="*/ 5287618 w 5939625"/>
              <a:gd name="connsiteY82" fmla="*/ 2417196 h 2433099"/>
              <a:gd name="connsiteX83" fmla="*/ 5160397 w 5939625"/>
              <a:gd name="connsiteY83" fmla="*/ 2433099 h 2433099"/>
              <a:gd name="connsiteX84" fmla="*/ 4500439 w 5939625"/>
              <a:gd name="connsiteY84" fmla="*/ 2425148 h 2433099"/>
              <a:gd name="connsiteX85" fmla="*/ 4206240 w 5939625"/>
              <a:gd name="connsiteY85" fmla="*/ 2409245 h 2433099"/>
              <a:gd name="connsiteX86" fmla="*/ 3983604 w 5939625"/>
              <a:gd name="connsiteY86" fmla="*/ 2393342 h 2433099"/>
              <a:gd name="connsiteX87" fmla="*/ 3904091 w 5939625"/>
              <a:gd name="connsiteY87" fmla="*/ 2377440 h 2433099"/>
              <a:gd name="connsiteX88" fmla="*/ 3816626 w 5939625"/>
              <a:gd name="connsiteY88" fmla="*/ 2369489 h 2433099"/>
              <a:gd name="connsiteX89" fmla="*/ 3593990 w 5939625"/>
              <a:gd name="connsiteY89" fmla="*/ 2353586 h 2433099"/>
              <a:gd name="connsiteX90" fmla="*/ 3355451 w 5939625"/>
              <a:gd name="connsiteY90" fmla="*/ 2329732 h 2433099"/>
              <a:gd name="connsiteX91" fmla="*/ 3252084 w 5939625"/>
              <a:gd name="connsiteY91" fmla="*/ 2313829 h 2433099"/>
              <a:gd name="connsiteX92" fmla="*/ 3164619 w 5939625"/>
              <a:gd name="connsiteY92" fmla="*/ 2297927 h 2433099"/>
              <a:gd name="connsiteX93" fmla="*/ 2989691 w 5939625"/>
              <a:gd name="connsiteY93" fmla="*/ 2289975 h 2433099"/>
              <a:gd name="connsiteX94" fmla="*/ 2695492 w 5939625"/>
              <a:gd name="connsiteY94" fmla="*/ 2250219 h 2433099"/>
              <a:gd name="connsiteX95" fmla="*/ 2496710 w 5939625"/>
              <a:gd name="connsiteY95" fmla="*/ 2234316 h 2433099"/>
              <a:gd name="connsiteX96" fmla="*/ 2313830 w 5939625"/>
              <a:gd name="connsiteY96" fmla="*/ 2218414 h 2433099"/>
              <a:gd name="connsiteX97" fmla="*/ 2059388 w 5939625"/>
              <a:gd name="connsiteY97" fmla="*/ 2194560 h 2433099"/>
              <a:gd name="connsiteX98" fmla="*/ 1932167 w 5939625"/>
              <a:gd name="connsiteY98" fmla="*/ 2178657 h 2433099"/>
              <a:gd name="connsiteX99" fmla="*/ 1860605 w 5939625"/>
              <a:gd name="connsiteY99" fmla="*/ 2162755 h 2433099"/>
              <a:gd name="connsiteX100" fmla="*/ 1820849 w 5939625"/>
              <a:gd name="connsiteY100" fmla="*/ 2146852 h 2433099"/>
              <a:gd name="connsiteX101" fmla="*/ 1693628 w 5939625"/>
              <a:gd name="connsiteY101" fmla="*/ 2122998 h 2433099"/>
              <a:gd name="connsiteX102" fmla="*/ 1598212 w 5939625"/>
              <a:gd name="connsiteY102" fmla="*/ 2107095 h 2433099"/>
              <a:gd name="connsiteX103" fmla="*/ 1470992 w 5939625"/>
              <a:gd name="connsiteY103" fmla="*/ 2075290 h 2433099"/>
              <a:gd name="connsiteX104" fmla="*/ 1176793 w 5939625"/>
              <a:gd name="connsiteY104" fmla="*/ 2011680 h 2433099"/>
              <a:gd name="connsiteX105" fmla="*/ 1033670 w 5939625"/>
              <a:gd name="connsiteY105" fmla="*/ 1963972 h 2433099"/>
              <a:gd name="connsiteX106" fmla="*/ 938254 w 5939625"/>
              <a:gd name="connsiteY106" fmla="*/ 1932167 h 2433099"/>
              <a:gd name="connsiteX107" fmla="*/ 858741 w 5939625"/>
              <a:gd name="connsiteY107" fmla="*/ 1900362 h 2433099"/>
              <a:gd name="connsiteX108" fmla="*/ 795131 w 5939625"/>
              <a:gd name="connsiteY108" fmla="*/ 1868556 h 2433099"/>
              <a:gd name="connsiteX109" fmla="*/ 556592 w 5939625"/>
              <a:gd name="connsiteY109" fmla="*/ 1789043 h 2433099"/>
              <a:gd name="connsiteX110" fmla="*/ 453225 w 5939625"/>
              <a:gd name="connsiteY110" fmla="*/ 1741335 h 2433099"/>
              <a:gd name="connsiteX111" fmla="*/ 286247 w 5939625"/>
              <a:gd name="connsiteY111" fmla="*/ 1701579 h 2433099"/>
              <a:gd name="connsiteX112" fmla="*/ 214685 w 5939625"/>
              <a:gd name="connsiteY112" fmla="*/ 1669774 h 2433099"/>
              <a:gd name="connsiteX113" fmla="*/ 119270 w 5939625"/>
              <a:gd name="connsiteY113" fmla="*/ 1645920 h 2433099"/>
              <a:gd name="connsiteX114" fmla="*/ 95416 w 5939625"/>
              <a:gd name="connsiteY114" fmla="*/ 1606163 h 2433099"/>
              <a:gd name="connsiteX115" fmla="*/ 63611 w 5939625"/>
              <a:gd name="connsiteY115" fmla="*/ 1542553 h 2433099"/>
              <a:gd name="connsiteX116" fmla="*/ 39757 w 5939625"/>
              <a:gd name="connsiteY116" fmla="*/ 1510748 h 2433099"/>
              <a:gd name="connsiteX117" fmla="*/ 31805 w 5939625"/>
              <a:gd name="connsiteY117" fmla="*/ 1478942 h 2433099"/>
              <a:gd name="connsiteX118" fmla="*/ 7952 w 5939625"/>
              <a:gd name="connsiteY118" fmla="*/ 1415332 h 2433099"/>
              <a:gd name="connsiteX119" fmla="*/ 0 w 5939625"/>
              <a:gd name="connsiteY119" fmla="*/ 1367624 h 2433099"/>
              <a:gd name="connsiteX120" fmla="*/ 7952 w 5939625"/>
              <a:gd name="connsiteY120" fmla="*/ 1081377 h 2433099"/>
              <a:gd name="connsiteX121" fmla="*/ 31805 w 5939625"/>
              <a:gd name="connsiteY121" fmla="*/ 978010 h 2433099"/>
              <a:gd name="connsiteX122" fmla="*/ 39757 w 5939625"/>
              <a:gd name="connsiteY122" fmla="*/ 930302 h 2433099"/>
              <a:gd name="connsiteX123" fmla="*/ 47708 w 5939625"/>
              <a:gd name="connsiteY123" fmla="*/ 890546 h 2433099"/>
              <a:gd name="connsiteX124" fmla="*/ 55659 w 5939625"/>
              <a:gd name="connsiteY124" fmla="*/ 858741 h 2433099"/>
              <a:gd name="connsiteX125" fmla="*/ 71562 w 5939625"/>
              <a:gd name="connsiteY125" fmla="*/ 826935 h 2433099"/>
              <a:gd name="connsiteX126" fmla="*/ 87465 w 5939625"/>
              <a:gd name="connsiteY126" fmla="*/ 747422 h 2433099"/>
              <a:gd name="connsiteX127" fmla="*/ 103367 w 5939625"/>
              <a:gd name="connsiteY127" fmla="*/ 707666 h 2433099"/>
              <a:gd name="connsiteX128" fmla="*/ 119270 w 5939625"/>
              <a:gd name="connsiteY128" fmla="*/ 659958 h 2433099"/>
              <a:gd name="connsiteX129" fmla="*/ 127221 w 5939625"/>
              <a:gd name="connsiteY129" fmla="*/ 596348 h 2433099"/>
              <a:gd name="connsiteX130" fmla="*/ 135172 w 5939625"/>
              <a:gd name="connsiteY130" fmla="*/ 564542 h 2433099"/>
              <a:gd name="connsiteX131" fmla="*/ 143124 w 5939625"/>
              <a:gd name="connsiteY131" fmla="*/ 524786 h 2433099"/>
              <a:gd name="connsiteX132" fmla="*/ 159026 w 5939625"/>
              <a:gd name="connsiteY132" fmla="*/ 437322 h 2433099"/>
              <a:gd name="connsiteX133" fmla="*/ 151075 w 5939625"/>
              <a:gd name="connsiteY133" fmla="*/ 326003 h 2433099"/>
              <a:gd name="connsiteX134" fmla="*/ 135172 w 5939625"/>
              <a:gd name="connsiteY134" fmla="*/ 214685 h 243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939625" h="2433099">
                <a:moveTo>
                  <a:pt x="135172" y="214685"/>
                </a:moveTo>
                <a:cubicBezTo>
                  <a:pt x="139148" y="190831"/>
                  <a:pt x="162928" y="194880"/>
                  <a:pt x="174929" y="182880"/>
                </a:cubicBezTo>
                <a:cubicBezTo>
                  <a:pt x="196225" y="161584"/>
                  <a:pt x="188024" y="152169"/>
                  <a:pt x="206734" y="127221"/>
                </a:cubicBezTo>
                <a:cubicBezTo>
                  <a:pt x="215730" y="115226"/>
                  <a:pt x="225927" y="103523"/>
                  <a:pt x="238539" y="95415"/>
                </a:cubicBezTo>
                <a:cubicBezTo>
                  <a:pt x="263465" y="79391"/>
                  <a:pt x="291548" y="68911"/>
                  <a:pt x="318052" y="55659"/>
                </a:cubicBezTo>
                <a:lnTo>
                  <a:pt x="365760" y="31805"/>
                </a:lnTo>
                <a:cubicBezTo>
                  <a:pt x="376362" y="26504"/>
                  <a:pt x="386560" y="20304"/>
                  <a:pt x="397565" y="15902"/>
                </a:cubicBezTo>
                <a:lnTo>
                  <a:pt x="437322" y="0"/>
                </a:lnTo>
                <a:lnTo>
                  <a:pt x="683812" y="15902"/>
                </a:lnTo>
                <a:cubicBezTo>
                  <a:pt x="710378" y="17846"/>
                  <a:pt x="737145" y="18945"/>
                  <a:pt x="763325" y="23854"/>
                </a:cubicBezTo>
                <a:cubicBezTo>
                  <a:pt x="779801" y="26943"/>
                  <a:pt x="794861" y="35345"/>
                  <a:pt x="811033" y="39756"/>
                </a:cubicBezTo>
                <a:cubicBezTo>
                  <a:pt x="824072" y="43312"/>
                  <a:pt x="837597" y="44776"/>
                  <a:pt x="850790" y="47708"/>
                </a:cubicBezTo>
                <a:cubicBezTo>
                  <a:pt x="889004" y="56200"/>
                  <a:pt x="920884" y="68391"/>
                  <a:pt x="962108" y="71562"/>
                </a:cubicBezTo>
                <a:cubicBezTo>
                  <a:pt x="1205559" y="90288"/>
                  <a:pt x="1030924" y="78861"/>
                  <a:pt x="1486894" y="87464"/>
                </a:cubicBezTo>
                <a:cubicBezTo>
                  <a:pt x="1527240" y="95533"/>
                  <a:pt x="1537940" y="98437"/>
                  <a:pt x="1582310" y="103367"/>
                </a:cubicBezTo>
                <a:cubicBezTo>
                  <a:pt x="1611406" y="106600"/>
                  <a:pt x="1640619" y="108668"/>
                  <a:pt x="1669774" y="111318"/>
                </a:cubicBezTo>
                <a:cubicBezTo>
                  <a:pt x="1692917" y="117104"/>
                  <a:pt x="1717791" y="123857"/>
                  <a:pt x="1741336" y="127221"/>
                </a:cubicBezTo>
                <a:cubicBezTo>
                  <a:pt x="1803005" y="136031"/>
                  <a:pt x="1844315" y="136723"/>
                  <a:pt x="1908313" y="143123"/>
                </a:cubicBezTo>
                <a:cubicBezTo>
                  <a:pt x="1929576" y="145249"/>
                  <a:pt x="1950720" y="148424"/>
                  <a:pt x="1971924" y="151075"/>
                </a:cubicBezTo>
                <a:cubicBezTo>
                  <a:pt x="2082320" y="184194"/>
                  <a:pt x="2024143" y="170380"/>
                  <a:pt x="2146852" y="190831"/>
                </a:cubicBezTo>
                <a:lnTo>
                  <a:pt x="2194560" y="198782"/>
                </a:lnTo>
                <a:cubicBezTo>
                  <a:pt x="2221064" y="212034"/>
                  <a:pt x="2244621" y="235267"/>
                  <a:pt x="2274073" y="238539"/>
                </a:cubicBezTo>
                <a:cubicBezTo>
                  <a:pt x="2297927" y="241189"/>
                  <a:pt x="2321845" y="243318"/>
                  <a:pt x="2345635" y="246490"/>
                </a:cubicBezTo>
                <a:cubicBezTo>
                  <a:pt x="2361616" y="248621"/>
                  <a:pt x="2377383" y="252162"/>
                  <a:pt x="2393343" y="254442"/>
                </a:cubicBezTo>
                <a:cubicBezTo>
                  <a:pt x="2414497" y="257464"/>
                  <a:pt x="2435799" y="259371"/>
                  <a:pt x="2456953" y="262393"/>
                </a:cubicBezTo>
                <a:cubicBezTo>
                  <a:pt x="2617442" y="285319"/>
                  <a:pt x="2367116" y="253152"/>
                  <a:pt x="2568272" y="278295"/>
                </a:cubicBezTo>
                <a:cubicBezTo>
                  <a:pt x="2578874" y="280946"/>
                  <a:pt x="2589569" y="283245"/>
                  <a:pt x="2600077" y="286247"/>
                </a:cubicBezTo>
                <a:cubicBezTo>
                  <a:pt x="2608136" y="288550"/>
                  <a:pt x="2615712" y="292554"/>
                  <a:pt x="2623931" y="294198"/>
                </a:cubicBezTo>
                <a:cubicBezTo>
                  <a:pt x="2655549" y="300522"/>
                  <a:pt x="2719346" y="310101"/>
                  <a:pt x="2719346" y="310101"/>
                </a:cubicBezTo>
                <a:cubicBezTo>
                  <a:pt x="2732598" y="315402"/>
                  <a:pt x="2745195" y="322794"/>
                  <a:pt x="2759103" y="326003"/>
                </a:cubicBezTo>
                <a:cubicBezTo>
                  <a:pt x="2779924" y="330808"/>
                  <a:pt x="2801711" y="330017"/>
                  <a:pt x="2822713" y="333955"/>
                </a:cubicBezTo>
                <a:cubicBezTo>
                  <a:pt x="2844195" y="337983"/>
                  <a:pt x="2865120" y="344556"/>
                  <a:pt x="2886324" y="349857"/>
                </a:cubicBezTo>
                <a:lnTo>
                  <a:pt x="3267986" y="341906"/>
                </a:lnTo>
                <a:cubicBezTo>
                  <a:pt x="3291972" y="341064"/>
                  <a:pt x="3315758" y="337127"/>
                  <a:pt x="3339548" y="333955"/>
                </a:cubicBezTo>
                <a:cubicBezTo>
                  <a:pt x="3355529" y="331824"/>
                  <a:pt x="3371150" y="326719"/>
                  <a:pt x="3387256" y="326003"/>
                </a:cubicBezTo>
                <a:cubicBezTo>
                  <a:pt x="3616961" y="315794"/>
                  <a:pt x="4273569" y="311352"/>
                  <a:pt x="4381169" y="310101"/>
                </a:cubicBezTo>
                <a:lnTo>
                  <a:pt x="4699221" y="326003"/>
                </a:lnTo>
                <a:cubicBezTo>
                  <a:pt x="4715309" y="327052"/>
                  <a:pt x="4730917" y="332071"/>
                  <a:pt x="4746929" y="333955"/>
                </a:cubicBezTo>
                <a:cubicBezTo>
                  <a:pt x="4776003" y="337376"/>
                  <a:pt x="4805297" y="338673"/>
                  <a:pt x="4834393" y="341906"/>
                </a:cubicBezTo>
                <a:cubicBezTo>
                  <a:pt x="4853020" y="343976"/>
                  <a:pt x="4871375" y="348301"/>
                  <a:pt x="4890052" y="349857"/>
                </a:cubicBezTo>
                <a:cubicBezTo>
                  <a:pt x="4935032" y="353605"/>
                  <a:pt x="4980213" y="354475"/>
                  <a:pt x="5025225" y="357809"/>
                </a:cubicBezTo>
                <a:cubicBezTo>
                  <a:pt x="5042587" y="359095"/>
                  <a:pt x="5155783" y="370976"/>
                  <a:pt x="5176299" y="373711"/>
                </a:cubicBezTo>
                <a:cubicBezTo>
                  <a:pt x="5192280" y="375842"/>
                  <a:pt x="5208072" y="379210"/>
                  <a:pt x="5224007" y="381662"/>
                </a:cubicBezTo>
                <a:cubicBezTo>
                  <a:pt x="5242530" y="384512"/>
                  <a:pt x="5261227" y="386261"/>
                  <a:pt x="5279666" y="389614"/>
                </a:cubicBezTo>
                <a:cubicBezTo>
                  <a:pt x="5290418" y="391569"/>
                  <a:pt x="5300778" y="395314"/>
                  <a:pt x="5311472" y="397565"/>
                </a:cubicBezTo>
                <a:cubicBezTo>
                  <a:pt x="5351146" y="405917"/>
                  <a:pt x="5392278" y="408598"/>
                  <a:pt x="5430741" y="421419"/>
                </a:cubicBezTo>
                <a:cubicBezTo>
                  <a:pt x="5461169" y="431562"/>
                  <a:pt x="5480210" y="439264"/>
                  <a:pt x="5510254" y="445273"/>
                </a:cubicBezTo>
                <a:cubicBezTo>
                  <a:pt x="5526063" y="448435"/>
                  <a:pt x="5542059" y="450574"/>
                  <a:pt x="5557962" y="453224"/>
                </a:cubicBezTo>
                <a:cubicBezTo>
                  <a:pt x="5573865" y="458525"/>
                  <a:pt x="5589498" y="464716"/>
                  <a:pt x="5605670" y="469127"/>
                </a:cubicBezTo>
                <a:cubicBezTo>
                  <a:pt x="5711235" y="497918"/>
                  <a:pt x="5596888" y="460899"/>
                  <a:pt x="5669280" y="485029"/>
                </a:cubicBezTo>
                <a:cubicBezTo>
                  <a:pt x="5685183" y="503582"/>
                  <a:pt x="5698825" y="524342"/>
                  <a:pt x="5716988" y="540689"/>
                </a:cubicBezTo>
                <a:cubicBezTo>
                  <a:pt x="5725798" y="548618"/>
                  <a:pt x="5739687" y="549003"/>
                  <a:pt x="5748793" y="556591"/>
                </a:cubicBezTo>
                <a:cubicBezTo>
                  <a:pt x="5756134" y="562709"/>
                  <a:pt x="5757939" y="573688"/>
                  <a:pt x="5764696" y="580445"/>
                </a:cubicBezTo>
                <a:cubicBezTo>
                  <a:pt x="5774067" y="589816"/>
                  <a:pt x="5787130" y="594928"/>
                  <a:pt x="5796501" y="604299"/>
                </a:cubicBezTo>
                <a:cubicBezTo>
                  <a:pt x="5803258" y="611056"/>
                  <a:pt x="5806670" y="620508"/>
                  <a:pt x="5812404" y="628153"/>
                </a:cubicBezTo>
                <a:cubicBezTo>
                  <a:pt x="5822587" y="641730"/>
                  <a:pt x="5835478" y="653357"/>
                  <a:pt x="5844209" y="667909"/>
                </a:cubicBezTo>
                <a:cubicBezTo>
                  <a:pt x="5851553" y="680148"/>
                  <a:pt x="5854315" y="694623"/>
                  <a:pt x="5860112" y="707666"/>
                </a:cubicBezTo>
                <a:cubicBezTo>
                  <a:pt x="5873150" y="737002"/>
                  <a:pt x="5882662" y="750551"/>
                  <a:pt x="5899868" y="779228"/>
                </a:cubicBezTo>
                <a:cubicBezTo>
                  <a:pt x="5902518" y="789830"/>
                  <a:pt x="5903514" y="800989"/>
                  <a:pt x="5907819" y="811033"/>
                </a:cubicBezTo>
                <a:cubicBezTo>
                  <a:pt x="5911583" y="819817"/>
                  <a:pt x="5919448" y="826340"/>
                  <a:pt x="5923722" y="834887"/>
                </a:cubicBezTo>
                <a:cubicBezTo>
                  <a:pt x="5927470" y="842384"/>
                  <a:pt x="5929023" y="850790"/>
                  <a:pt x="5931673" y="858741"/>
                </a:cubicBezTo>
                <a:cubicBezTo>
                  <a:pt x="5934324" y="877294"/>
                  <a:pt x="5939625" y="895659"/>
                  <a:pt x="5939625" y="914400"/>
                </a:cubicBezTo>
                <a:cubicBezTo>
                  <a:pt x="5939625" y="943675"/>
                  <a:pt x="5935094" y="972790"/>
                  <a:pt x="5931673" y="1001864"/>
                </a:cubicBezTo>
                <a:cubicBezTo>
                  <a:pt x="5927340" y="1038692"/>
                  <a:pt x="5923962" y="1048613"/>
                  <a:pt x="5915771" y="1081377"/>
                </a:cubicBezTo>
                <a:cubicBezTo>
                  <a:pt x="5907295" y="1191553"/>
                  <a:pt x="5915343" y="1171799"/>
                  <a:pt x="5883965" y="1272209"/>
                </a:cubicBezTo>
                <a:cubicBezTo>
                  <a:pt x="5879708" y="1285832"/>
                  <a:pt x="5875406" y="1299726"/>
                  <a:pt x="5868063" y="1311965"/>
                </a:cubicBezTo>
                <a:cubicBezTo>
                  <a:pt x="5859332" y="1326518"/>
                  <a:pt x="5845672" y="1337601"/>
                  <a:pt x="5836258" y="1351722"/>
                </a:cubicBezTo>
                <a:cubicBezTo>
                  <a:pt x="5829683" y="1361584"/>
                  <a:pt x="5826236" y="1373236"/>
                  <a:pt x="5820355" y="1383527"/>
                </a:cubicBezTo>
                <a:cubicBezTo>
                  <a:pt x="5815614" y="1391824"/>
                  <a:pt x="5809028" y="1398992"/>
                  <a:pt x="5804452" y="1407381"/>
                </a:cubicBezTo>
                <a:cubicBezTo>
                  <a:pt x="5775810" y="1459891"/>
                  <a:pt x="5775703" y="1463350"/>
                  <a:pt x="5756745" y="1510748"/>
                </a:cubicBezTo>
                <a:cubicBezTo>
                  <a:pt x="5751444" y="1542553"/>
                  <a:pt x="5744841" y="1574168"/>
                  <a:pt x="5740842" y="1606163"/>
                </a:cubicBezTo>
                <a:cubicBezTo>
                  <a:pt x="5728408" y="1705633"/>
                  <a:pt x="5731680" y="1742706"/>
                  <a:pt x="5740842" y="1852654"/>
                </a:cubicBezTo>
                <a:cubicBezTo>
                  <a:pt x="5741964" y="1866122"/>
                  <a:pt x="5746143" y="1879158"/>
                  <a:pt x="5748793" y="1892410"/>
                </a:cubicBezTo>
                <a:cubicBezTo>
                  <a:pt x="5746143" y="1937467"/>
                  <a:pt x="5747225" y="1982900"/>
                  <a:pt x="5740842" y="2027582"/>
                </a:cubicBezTo>
                <a:cubicBezTo>
                  <a:pt x="5739166" y="2039316"/>
                  <a:pt x="5731221" y="2049336"/>
                  <a:pt x="5724939" y="2059388"/>
                </a:cubicBezTo>
                <a:cubicBezTo>
                  <a:pt x="5706256" y="2089281"/>
                  <a:pt x="5669049" y="2127166"/>
                  <a:pt x="5645426" y="2146852"/>
                </a:cubicBezTo>
                <a:cubicBezTo>
                  <a:pt x="5633554" y="2156746"/>
                  <a:pt x="5618033" y="2161433"/>
                  <a:pt x="5605670" y="2170706"/>
                </a:cubicBezTo>
                <a:cubicBezTo>
                  <a:pt x="5580170" y="2189831"/>
                  <a:pt x="5579460" y="2202180"/>
                  <a:pt x="5557962" y="2226365"/>
                </a:cubicBezTo>
                <a:cubicBezTo>
                  <a:pt x="5545511" y="2240373"/>
                  <a:pt x="5533060" y="2254695"/>
                  <a:pt x="5518205" y="2266122"/>
                </a:cubicBezTo>
                <a:cubicBezTo>
                  <a:pt x="5498386" y="2281367"/>
                  <a:pt x="5474598" y="2290876"/>
                  <a:pt x="5454595" y="2305878"/>
                </a:cubicBezTo>
                <a:cubicBezTo>
                  <a:pt x="5442601" y="2314874"/>
                  <a:pt x="5433996" y="2327722"/>
                  <a:pt x="5422790" y="2337683"/>
                </a:cubicBezTo>
                <a:cubicBezTo>
                  <a:pt x="5406877" y="2351828"/>
                  <a:pt x="5340892" y="2402486"/>
                  <a:pt x="5327374" y="2409245"/>
                </a:cubicBezTo>
                <a:cubicBezTo>
                  <a:pt x="5315286" y="2415289"/>
                  <a:pt x="5300997" y="2415285"/>
                  <a:pt x="5287618" y="2417196"/>
                </a:cubicBezTo>
                <a:cubicBezTo>
                  <a:pt x="5245310" y="2423240"/>
                  <a:pt x="5202804" y="2427798"/>
                  <a:pt x="5160397" y="2433099"/>
                </a:cubicBezTo>
                <a:lnTo>
                  <a:pt x="4500439" y="2425148"/>
                </a:lnTo>
                <a:cubicBezTo>
                  <a:pt x="4402260" y="2422694"/>
                  <a:pt x="4304258" y="2415371"/>
                  <a:pt x="4206240" y="2409245"/>
                </a:cubicBezTo>
                <a:cubicBezTo>
                  <a:pt x="4047166" y="2399303"/>
                  <a:pt x="4121362" y="2404823"/>
                  <a:pt x="3983604" y="2393342"/>
                </a:cubicBezTo>
                <a:cubicBezTo>
                  <a:pt x="3957100" y="2388041"/>
                  <a:pt x="3930849" y="2381262"/>
                  <a:pt x="3904091" y="2377440"/>
                </a:cubicBezTo>
                <a:cubicBezTo>
                  <a:pt x="3875110" y="2373300"/>
                  <a:pt x="3845815" y="2371734"/>
                  <a:pt x="3816626" y="2369489"/>
                </a:cubicBezTo>
                <a:lnTo>
                  <a:pt x="3593990" y="2353586"/>
                </a:lnTo>
                <a:cubicBezTo>
                  <a:pt x="3345620" y="2315374"/>
                  <a:pt x="3655403" y="2359727"/>
                  <a:pt x="3355451" y="2329732"/>
                </a:cubicBezTo>
                <a:cubicBezTo>
                  <a:pt x="3320763" y="2326263"/>
                  <a:pt x="3286471" y="2319560"/>
                  <a:pt x="3252084" y="2313829"/>
                </a:cubicBezTo>
                <a:cubicBezTo>
                  <a:pt x="3222854" y="2308957"/>
                  <a:pt x="3194130" y="2300610"/>
                  <a:pt x="3164619" y="2297927"/>
                </a:cubicBezTo>
                <a:cubicBezTo>
                  <a:pt x="3106489" y="2292642"/>
                  <a:pt x="3048000" y="2292626"/>
                  <a:pt x="2989691" y="2289975"/>
                </a:cubicBezTo>
                <a:cubicBezTo>
                  <a:pt x="2846569" y="2258171"/>
                  <a:pt x="2938455" y="2275794"/>
                  <a:pt x="2695492" y="2250219"/>
                </a:cubicBezTo>
                <a:cubicBezTo>
                  <a:pt x="2592593" y="2239388"/>
                  <a:pt x="2618232" y="2242418"/>
                  <a:pt x="2496710" y="2234316"/>
                </a:cubicBezTo>
                <a:cubicBezTo>
                  <a:pt x="2351108" y="2213516"/>
                  <a:pt x="2568309" y="2243041"/>
                  <a:pt x="2313830" y="2218414"/>
                </a:cubicBezTo>
                <a:cubicBezTo>
                  <a:pt x="1991823" y="2187252"/>
                  <a:pt x="2412398" y="2215325"/>
                  <a:pt x="2059388" y="2194560"/>
                </a:cubicBezTo>
                <a:cubicBezTo>
                  <a:pt x="2016981" y="2189259"/>
                  <a:pt x="1974367" y="2185409"/>
                  <a:pt x="1932167" y="2178657"/>
                </a:cubicBezTo>
                <a:cubicBezTo>
                  <a:pt x="1908038" y="2174796"/>
                  <a:pt x="1884101" y="2169468"/>
                  <a:pt x="1860605" y="2162755"/>
                </a:cubicBezTo>
                <a:cubicBezTo>
                  <a:pt x="1846881" y="2158834"/>
                  <a:pt x="1834734" y="2150158"/>
                  <a:pt x="1820849" y="2146852"/>
                </a:cubicBezTo>
                <a:cubicBezTo>
                  <a:pt x="1778876" y="2136858"/>
                  <a:pt x="1736012" y="2131071"/>
                  <a:pt x="1693628" y="2122998"/>
                </a:cubicBezTo>
                <a:cubicBezTo>
                  <a:pt x="1623870" y="2109711"/>
                  <a:pt x="1683371" y="2119261"/>
                  <a:pt x="1598212" y="2107095"/>
                </a:cubicBezTo>
                <a:cubicBezTo>
                  <a:pt x="1492526" y="2061802"/>
                  <a:pt x="1595868" y="2099722"/>
                  <a:pt x="1470992" y="2075290"/>
                </a:cubicBezTo>
                <a:cubicBezTo>
                  <a:pt x="1372527" y="2056025"/>
                  <a:pt x="1271977" y="2043408"/>
                  <a:pt x="1176793" y="2011680"/>
                </a:cubicBezTo>
                <a:cubicBezTo>
                  <a:pt x="1129085" y="1995777"/>
                  <a:pt x="1080986" y="1981006"/>
                  <a:pt x="1033670" y="1963972"/>
                </a:cubicBezTo>
                <a:cubicBezTo>
                  <a:pt x="936414" y="1928959"/>
                  <a:pt x="1017338" y="1947983"/>
                  <a:pt x="938254" y="1932167"/>
                </a:cubicBezTo>
                <a:cubicBezTo>
                  <a:pt x="911750" y="1921565"/>
                  <a:pt x="884827" y="1911956"/>
                  <a:pt x="858741" y="1900362"/>
                </a:cubicBezTo>
                <a:cubicBezTo>
                  <a:pt x="837078" y="1890734"/>
                  <a:pt x="817376" y="1876751"/>
                  <a:pt x="795131" y="1868556"/>
                </a:cubicBezTo>
                <a:cubicBezTo>
                  <a:pt x="716485" y="1839581"/>
                  <a:pt x="632692" y="1824166"/>
                  <a:pt x="556592" y="1789043"/>
                </a:cubicBezTo>
                <a:cubicBezTo>
                  <a:pt x="522136" y="1773140"/>
                  <a:pt x="489331" y="1753016"/>
                  <a:pt x="453225" y="1741335"/>
                </a:cubicBezTo>
                <a:cubicBezTo>
                  <a:pt x="398788" y="1723723"/>
                  <a:pt x="286247" y="1701579"/>
                  <a:pt x="286247" y="1701579"/>
                </a:cubicBezTo>
                <a:cubicBezTo>
                  <a:pt x="253068" y="1679459"/>
                  <a:pt x="263350" y="1683292"/>
                  <a:pt x="214685" y="1669774"/>
                </a:cubicBezTo>
                <a:cubicBezTo>
                  <a:pt x="183097" y="1661000"/>
                  <a:pt x="119270" y="1645920"/>
                  <a:pt x="119270" y="1645920"/>
                </a:cubicBezTo>
                <a:cubicBezTo>
                  <a:pt x="111319" y="1632668"/>
                  <a:pt x="102743" y="1619770"/>
                  <a:pt x="95416" y="1606163"/>
                </a:cubicBezTo>
                <a:cubicBezTo>
                  <a:pt x="84177" y="1585290"/>
                  <a:pt x="77835" y="1561518"/>
                  <a:pt x="63611" y="1542553"/>
                </a:cubicBezTo>
                <a:lnTo>
                  <a:pt x="39757" y="1510748"/>
                </a:lnTo>
                <a:cubicBezTo>
                  <a:pt x="37106" y="1500146"/>
                  <a:pt x="35261" y="1489310"/>
                  <a:pt x="31805" y="1478942"/>
                </a:cubicBezTo>
                <a:cubicBezTo>
                  <a:pt x="27676" y="1466556"/>
                  <a:pt x="11675" y="1432084"/>
                  <a:pt x="7952" y="1415332"/>
                </a:cubicBezTo>
                <a:cubicBezTo>
                  <a:pt x="4455" y="1399594"/>
                  <a:pt x="2651" y="1383527"/>
                  <a:pt x="0" y="1367624"/>
                </a:cubicBezTo>
                <a:cubicBezTo>
                  <a:pt x="2651" y="1272208"/>
                  <a:pt x="1740" y="1176627"/>
                  <a:pt x="7952" y="1081377"/>
                </a:cubicBezTo>
                <a:cubicBezTo>
                  <a:pt x="16128" y="956013"/>
                  <a:pt x="18212" y="1039176"/>
                  <a:pt x="31805" y="978010"/>
                </a:cubicBezTo>
                <a:cubicBezTo>
                  <a:pt x="35302" y="962272"/>
                  <a:pt x="36873" y="946164"/>
                  <a:pt x="39757" y="930302"/>
                </a:cubicBezTo>
                <a:cubicBezTo>
                  <a:pt x="42175" y="917006"/>
                  <a:pt x="44776" y="903739"/>
                  <a:pt x="47708" y="890546"/>
                </a:cubicBezTo>
                <a:cubicBezTo>
                  <a:pt x="50079" y="879878"/>
                  <a:pt x="51822" y="868973"/>
                  <a:pt x="55659" y="858741"/>
                </a:cubicBezTo>
                <a:cubicBezTo>
                  <a:pt x="59821" y="847642"/>
                  <a:pt x="66261" y="837537"/>
                  <a:pt x="71562" y="826935"/>
                </a:cubicBezTo>
                <a:cubicBezTo>
                  <a:pt x="76863" y="800431"/>
                  <a:pt x="80501" y="773539"/>
                  <a:pt x="87465" y="747422"/>
                </a:cubicBezTo>
                <a:cubicBezTo>
                  <a:pt x="91143" y="733631"/>
                  <a:pt x="98489" y="721079"/>
                  <a:pt x="103367" y="707666"/>
                </a:cubicBezTo>
                <a:cubicBezTo>
                  <a:pt x="109096" y="691912"/>
                  <a:pt x="113969" y="675861"/>
                  <a:pt x="119270" y="659958"/>
                </a:cubicBezTo>
                <a:cubicBezTo>
                  <a:pt x="121920" y="638755"/>
                  <a:pt x="123708" y="617426"/>
                  <a:pt x="127221" y="596348"/>
                </a:cubicBezTo>
                <a:cubicBezTo>
                  <a:pt x="129018" y="585568"/>
                  <a:pt x="132801" y="575210"/>
                  <a:pt x="135172" y="564542"/>
                </a:cubicBezTo>
                <a:cubicBezTo>
                  <a:pt x="138104" y="551349"/>
                  <a:pt x="140902" y="538117"/>
                  <a:pt x="143124" y="524786"/>
                </a:cubicBezTo>
                <a:cubicBezTo>
                  <a:pt x="157371" y="439304"/>
                  <a:pt x="143759" y="498390"/>
                  <a:pt x="159026" y="437322"/>
                </a:cubicBezTo>
                <a:cubicBezTo>
                  <a:pt x="156376" y="400216"/>
                  <a:pt x="154776" y="363019"/>
                  <a:pt x="151075" y="326003"/>
                </a:cubicBezTo>
                <a:cubicBezTo>
                  <a:pt x="140945" y="224703"/>
                  <a:pt x="131196" y="238539"/>
                  <a:pt x="135172" y="214685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58A5F114-2C0C-4FBE-98E1-9D24F3DDAA6D}"/>
              </a:ext>
            </a:extLst>
          </p:cNvPr>
          <p:cNvSpPr/>
          <p:nvPr/>
        </p:nvSpPr>
        <p:spPr>
          <a:xfrm rot="615512" flipV="1">
            <a:off x="5637080" y="-289154"/>
            <a:ext cx="6533388" cy="4585712"/>
          </a:xfrm>
          <a:custGeom>
            <a:avLst/>
            <a:gdLst>
              <a:gd name="connsiteX0" fmla="*/ 135172 w 5939625"/>
              <a:gd name="connsiteY0" fmla="*/ 214685 h 2433099"/>
              <a:gd name="connsiteX1" fmla="*/ 174929 w 5939625"/>
              <a:gd name="connsiteY1" fmla="*/ 182880 h 2433099"/>
              <a:gd name="connsiteX2" fmla="*/ 206734 w 5939625"/>
              <a:gd name="connsiteY2" fmla="*/ 127221 h 2433099"/>
              <a:gd name="connsiteX3" fmla="*/ 238539 w 5939625"/>
              <a:gd name="connsiteY3" fmla="*/ 95415 h 2433099"/>
              <a:gd name="connsiteX4" fmla="*/ 318052 w 5939625"/>
              <a:gd name="connsiteY4" fmla="*/ 55659 h 2433099"/>
              <a:gd name="connsiteX5" fmla="*/ 365760 w 5939625"/>
              <a:gd name="connsiteY5" fmla="*/ 31805 h 2433099"/>
              <a:gd name="connsiteX6" fmla="*/ 397565 w 5939625"/>
              <a:gd name="connsiteY6" fmla="*/ 15902 h 2433099"/>
              <a:gd name="connsiteX7" fmla="*/ 437322 w 5939625"/>
              <a:gd name="connsiteY7" fmla="*/ 0 h 2433099"/>
              <a:gd name="connsiteX8" fmla="*/ 683812 w 5939625"/>
              <a:gd name="connsiteY8" fmla="*/ 15902 h 2433099"/>
              <a:gd name="connsiteX9" fmla="*/ 763325 w 5939625"/>
              <a:gd name="connsiteY9" fmla="*/ 23854 h 2433099"/>
              <a:gd name="connsiteX10" fmla="*/ 811033 w 5939625"/>
              <a:gd name="connsiteY10" fmla="*/ 39756 h 2433099"/>
              <a:gd name="connsiteX11" fmla="*/ 850790 w 5939625"/>
              <a:gd name="connsiteY11" fmla="*/ 47708 h 2433099"/>
              <a:gd name="connsiteX12" fmla="*/ 962108 w 5939625"/>
              <a:gd name="connsiteY12" fmla="*/ 71562 h 2433099"/>
              <a:gd name="connsiteX13" fmla="*/ 1486894 w 5939625"/>
              <a:gd name="connsiteY13" fmla="*/ 87464 h 2433099"/>
              <a:gd name="connsiteX14" fmla="*/ 1582310 w 5939625"/>
              <a:gd name="connsiteY14" fmla="*/ 103367 h 2433099"/>
              <a:gd name="connsiteX15" fmla="*/ 1669774 w 5939625"/>
              <a:gd name="connsiteY15" fmla="*/ 111318 h 2433099"/>
              <a:gd name="connsiteX16" fmla="*/ 1741336 w 5939625"/>
              <a:gd name="connsiteY16" fmla="*/ 127221 h 2433099"/>
              <a:gd name="connsiteX17" fmla="*/ 1908313 w 5939625"/>
              <a:gd name="connsiteY17" fmla="*/ 143123 h 2433099"/>
              <a:gd name="connsiteX18" fmla="*/ 1971924 w 5939625"/>
              <a:gd name="connsiteY18" fmla="*/ 151075 h 2433099"/>
              <a:gd name="connsiteX19" fmla="*/ 2146852 w 5939625"/>
              <a:gd name="connsiteY19" fmla="*/ 190831 h 2433099"/>
              <a:gd name="connsiteX20" fmla="*/ 2194560 w 5939625"/>
              <a:gd name="connsiteY20" fmla="*/ 198782 h 2433099"/>
              <a:gd name="connsiteX21" fmla="*/ 2274073 w 5939625"/>
              <a:gd name="connsiteY21" fmla="*/ 238539 h 2433099"/>
              <a:gd name="connsiteX22" fmla="*/ 2345635 w 5939625"/>
              <a:gd name="connsiteY22" fmla="*/ 246490 h 2433099"/>
              <a:gd name="connsiteX23" fmla="*/ 2393343 w 5939625"/>
              <a:gd name="connsiteY23" fmla="*/ 254442 h 2433099"/>
              <a:gd name="connsiteX24" fmla="*/ 2456953 w 5939625"/>
              <a:gd name="connsiteY24" fmla="*/ 262393 h 2433099"/>
              <a:gd name="connsiteX25" fmla="*/ 2568272 w 5939625"/>
              <a:gd name="connsiteY25" fmla="*/ 278295 h 2433099"/>
              <a:gd name="connsiteX26" fmla="*/ 2600077 w 5939625"/>
              <a:gd name="connsiteY26" fmla="*/ 286247 h 2433099"/>
              <a:gd name="connsiteX27" fmla="*/ 2623931 w 5939625"/>
              <a:gd name="connsiteY27" fmla="*/ 294198 h 2433099"/>
              <a:gd name="connsiteX28" fmla="*/ 2719346 w 5939625"/>
              <a:gd name="connsiteY28" fmla="*/ 310101 h 2433099"/>
              <a:gd name="connsiteX29" fmla="*/ 2759103 w 5939625"/>
              <a:gd name="connsiteY29" fmla="*/ 326003 h 2433099"/>
              <a:gd name="connsiteX30" fmla="*/ 2822713 w 5939625"/>
              <a:gd name="connsiteY30" fmla="*/ 333955 h 2433099"/>
              <a:gd name="connsiteX31" fmla="*/ 2886324 w 5939625"/>
              <a:gd name="connsiteY31" fmla="*/ 349857 h 2433099"/>
              <a:gd name="connsiteX32" fmla="*/ 3267986 w 5939625"/>
              <a:gd name="connsiteY32" fmla="*/ 341906 h 2433099"/>
              <a:gd name="connsiteX33" fmla="*/ 3339548 w 5939625"/>
              <a:gd name="connsiteY33" fmla="*/ 333955 h 2433099"/>
              <a:gd name="connsiteX34" fmla="*/ 3387256 w 5939625"/>
              <a:gd name="connsiteY34" fmla="*/ 326003 h 2433099"/>
              <a:gd name="connsiteX35" fmla="*/ 4381169 w 5939625"/>
              <a:gd name="connsiteY35" fmla="*/ 310101 h 2433099"/>
              <a:gd name="connsiteX36" fmla="*/ 4699221 w 5939625"/>
              <a:gd name="connsiteY36" fmla="*/ 326003 h 2433099"/>
              <a:gd name="connsiteX37" fmla="*/ 4746929 w 5939625"/>
              <a:gd name="connsiteY37" fmla="*/ 333955 h 2433099"/>
              <a:gd name="connsiteX38" fmla="*/ 4834393 w 5939625"/>
              <a:gd name="connsiteY38" fmla="*/ 341906 h 2433099"/>
              <a:gd name="connsiteX39" fmla="*/ 4890052 w 5939625"/>
              <a:gd name="connsiteY39" fmla="*/ 349857 h 2433099"/>
              <a:gd name="connsiteX40" fmla="*/ 5025225 w 5939625"/>
              <a:gd name="connsiteY40" fmla="*/ 357809 h 2433099"/>
              <a:gd name="connsiteX41" fmla="*/ 5176299 w 5939625"/>
              <a:gd name="connsiteY41" fmla="*/ 373711 h 2433099"/>
              <a:gd name="connsiteX42" fmla="*/ 5224007 w 5939625"/>
              <a:gd name="connsiteY42" fmla="*/ 381662 h 2433099"/>
              <a:gd name="connsiteX43" fmla="*/ 5279666 w 5939625"/>
              <a:gd name="connsiteY43" fmla="*/ 389614 h 2433099"/>
              <a:gd name="connsiteX44" fmla="*/ 5311472 w 5939625"/>
              <a:gd name="connsiteY44" fmla="*/ 397565 h 2433099"/>
              <a:gd name="connsiteX45" fmla="*/ 5430741 w 5939625"/>
              <a:gd name="connsiteY45" fmla="*/ 421419 h 2433099"/>
              <a:gd name="connsiteX46" fmla="*/ 5510254 w 5939625"/>
              <a:gd name="connsiteY46" fmla="*/ 445273 h 2433099"/>
              <a:gd name="connsiteX47" fmla="*/ 5557962 w 5939625"/>
              <a:gd name="connsiteY47" fmla="*/ 453224 h 2433099"/>
              <a:gd name="connsiteX48" fmla="*/ 5605670 w 5939625"/>
              <a:gd name="connsiteY48" fmla="*/ 469127 h 2433099"/>
              <a:gd name="connsiteX49" fmla="*/ 5669280 w 5939625"/>
              <a:gd name="connsiteY49" fmla="*/ 485029 h 2433099"/>
              <a:gd name="connsiteX50" fmla="*/ 5716988 w 5939625"/>
              <a:gd name="connsiteY50" fmla="*/ 540689 h 2433099"/>
              <a:gd name="connsiteX51" fmla="*/ 5748793 w 5939625"/>
              <a:gd name="connsiteY51" fmla="*/ 556591 h 2433099"/>
              <a:gd name="connsiteX52" fmla="*/ 5764696 w 5939625"/>
              <a:gd name="connsiteY52" fmla="*/ 580445 h 2433099"/>
              <a:gd name="connsiteX53" fmla="*/ 5796501 w 5939625"/>
              <a:gd name="connsiteY53" fmla="*/ 604299 h 2433099"/>
              <a:gd name="connsiteX54" fmla="*/ 5812404 w 5939625"/>
              <a:gd name="connsiteY54" fmla="*/ 628153 h 2433099"/>
              <a:gd name="connsiteX55" fmla="*/ 5844209 w 5939625"/>
              <a:gd name="connsiteY55" fmla="*/ 667909 h 2433099"/>
              <a:gd name="connsiteX56" fmla="*/ 5860112 w 5939625"/>
              <a:gd name="connsiteY56" fmla="*/ 707666 h 2433099"/>
              <a:gd name="connsiteX57" fmla="*/ 5899868 w 5939625"/>
              <a:gd name="connsiteY57" fmla="*/ 779228 h 2433099"/>
              <a:gd name="connsiteX58" fmla="*/ 5907819 w 5939625"/>
              <a:gd name="connsiteY58" fmla="*/ 811033 h 2433099"/>
              <a:gd name="connsiteX59" fmla="*/ 5923722 w 5939625"/>
              <a:gd name="connsiteY59" fmla="*/ 834887 h 2433099"/>
              <a:gd name="connsiteX60" fmla="*/ 5931673 w 5939625"/>
              <a:gd name="connsiteY60" fmla="*/ 858741 h 2433099"/>
              <a:gd name="connsiteX61" fmla="*/ 5939625 w 5939625"/>
              <a:gd name="connsiteY61" fmla="*/ 914400 h 2433099"/>
              <a:gd name="connsiteX62" fmla="*/ 5931673 w 5939625"/>
              <a:gd name="connsiteY62" fmla="*/ 1001864 h 2433099"/>
              <a:gd name="connsiteX63" fmla="*/ 5915771 w 5939625"/>
              <a:gd name="connsiteY63" fmla="*/ 1081377 h 2433099"/>
              <a:gd name="connsiteX64" fmla="*/ 5883965 w 5939625"/>
              <a:gd name="connsiteY64" fmla="*/ 1272209 h 2433099"/>
              <a:gd name="connsiteX65" fmla="*/ 5868063 w 5939625"/>
              <a:gd name="connsiteY65" fmla="*/ 1311965 h 2433099"/>
              <a:gd name="connsiteX66" fmla="*/ 5836258 w 5939625"/>
              <a:gd name="connsiteY66" fmla="*/ 1351722 h 2433099"/>
              <a:gd name="connsiteX67" fmla="*/ 5820355 w 5939625"/>
              <a:gd name="connsiteY67" fmla="*/ 1383527 h 2433099"/>
              <a:gd name="connsiteX68" fmla="*/ 5804452 w 5939625"/>
              <a:gd name="connsiteY68" fmla="*/ 1407381 h 2433099"/>
              <a:gd name="connsiteX69" fmla="*/ 5756745 w 5939625"/>
              <a:gd name="connsiteY69" fmla="*/ 1510748 h 2433099"/>
              <a:gd name="connsiteX70" fmla="*/ 5740842 w 5939625"/>
              <a:gd name="connsiteY70" fmla="*/ 1606163 h 2433099"/>
              <a:gd name="connsiteX71" fmla="*/ 5740842 w 5939625"/>
              <a:gd name="connsiteY71" fmla="*/ 1852654 h 2433099"/>
              <a:gd name="connsiteX72" fmla="*/ 5748793 w 5939625"/>
              <a:gd name="connsiteY72" fmla="*/ 1892410 h 2433099"/>
              <a:gd name="connsiteX73" fmla="*/ 5740842 w 5939625"/>
              <a:gd name="connsiteY73" fmla="*/ 2027582 h 2433099"/>
              <a:gd name="connsiteX74" fmla="*/ 5724939 w 5939625"/>
              <a:gd name="connsiteY74" fmla="*/ 2059388 h 2433099"/>
              <a:gd name="connsiteX75" fmla="*/ 5645426 w 5939625"/>
              <a:gd name="connsiteY75" fmla="*/ 2146852 h 2433099"/>
              <a:gd name="connsiteX76" fmla="*/ 5605670 w 5939625"/>
              <a:gd name="connsiteY76" fmla="*/ 2170706 h 2433099"/>
              <a:gd name="connsiteX77" fmla="*/ 5557962 w 5939625"/>
              <a:gd name="connsiteY77" fmla="*/ 2226365 h 2433099"/>
              <a:gd name="connsiteX78" fmla="*/ 5518205 w 5939625"/>
              <a:gd name="connsiteY78" fmla="*/ 2266122 h 2433099"/>
              <a:gd name="connsiteX79" fmla="*/ 5454595 w 5939625"/>
              <a:gd name="connsiteY79" fmla="*/ 2305878 h 2433099"/>
              <a:gd name="connsiteX80" fmla="*/ 5422790 w 5939625"/>
              <a:gd name="connsiteY80" fmla="*/ 2337683 h 2433099"/>
              <a:gd name="connsiteX81" fmla="*/ 5327374 w 5939625"/>
              <a:gd name="connsiteY81" fmla="*/ 2409245 h 2433099"/>
              <a:gd name="connsiteX82" fmla="*/ 5287618 w 5939625"/>
              <a:gd name="connsiteY82" fmla="*/ 2417196 h 2433099"/>
              <a:gd name="connsiteX83" fmla="*/ 5160397 w 5939625"/>
              <a:gd name="connsiteY83" fmla="*/ 2433099 h 2433099"/>
              <a:gd name="connsiteX84" fmla="*/ 4500439 w 5939625"/>
              <a:gd name="connsiteY84" fmla="*/ 2425148 h 2433099"/>
              <a:gd name="connsiteX85" fmla="*/ 4206240 w 5939625"/>
              <a:gd name="connsiteY85" fmla="*/ 2409245 h 2433099"/>
              <a:gd name="connsiteX86" fmla="*/ 3983604 w 5939625"/>
              <a:gd name="connsiteY86" fmla="*/ 2393342 h 2433099"/>
              <a:gd name="connsiteX87" fmla="*/ 3904091 w 5939625"/>
              <a:gd name="connsiteY87" fmla="*/ 2377440 h 2433099"/>
              <a:gd name="connsiteX88" fmla="*/ 3816626 w 5939625"/>
              <a:gd name="connsiteY88" fmla="*/ 2369489 h 2433099"/>
              <a:gd name="connsiteX89" fmla="*/ 3593990 w 5939625"/>
              <a:gd name="connsiteY89" fmla="*/ 2353586 h 2433099"/>
              <a:gd name="connsiteX90" fmla="*/ 3355451 w 5939625"/>
              <a:gd name="connsiteY90" fmla="*/ 2329732 h 2433099"/>
              <a:gd name="connsiteX91" fmla="*/ 3252084 w 5939625"/>
              <a:gd name="connsiteY91" fmla="*/ 2313829 h 2433099"/>
              <a:gd name="connsiteX92" fmla="*/ 3164619 w 5939625"/>
              <a:gd name="connsiteY92" fmla="*/ 2297927 h 2433099"/>
              <a:gd name="connsiteX93" fmla="*/ 2989691 w 5939625"/>
              <a:gd name="connsiteY93" fmla="*/ 2289975 h 2433099"/>
              <a:gd name="connsiteX94" fmla="*/ 2695492 w 5939625"/>
              <a:gd name="connsiteY94" fmla="*/ 2250219 h 2433099"/>
              <a:gd name="connsiteX95" fmla="*/ 2496710 w 5939625"/>
              <a:gd name="connsiteY95" fmla="*/ 2234316 h 2433099"/>
              <a:gd name="connsiteX96" fmla="*/ 2313830 w 5939625"/>
              <a:gd name="connsiteY96" fmla="*/ 2218414 h 2433099"/>
              <a:gd name="connsiteX97" fmla="*/ 2059388 w 5939625"/>
              <a:gd name="connsiteY97" fmla="*/ 2194560 h 2433099"/>
              <a:gd name="connsiteX98" fmla="*/ 1932167 w 5939625"/>
              <a:gd name="connsiteY98" fmla="*/ 2178657 h 2433099"/>
              <a:gd name="connsiteX99" fmla="*/ 1860605 w 5939625"/>
              <a:gd name="connsiteY99" fmla="*/ 2162755 h 2433099"/>
              <a:gd name="connsiteX100" fmla="*/ 1820849 w 5939625"/>
              <a:gd name="connsiteY100" fmla="*/ 2146852 h 2433099"/>
              <a:gd name="connsiteX101" fmla="*/ 1693628 w 5939625"/>
              <a:gd name="connsiteY101" fmla="*/ 2122998 h 2433099"/>
              <a:gd name="connsiteX102" fmla="*/ 1598212 w 5939625"/>
              <a:gd name="connsiteY102" fmla="*/ 2107095 h 2433099"/>
              <a:gd name="connsiteX103" fmla="*/ 1470992 w 5939625"/>
              <a:gd name="connsiteY103" fmla="*/ 2075290 h 2433099"/>
              <a:gd name="connsiteX104" fmla="*/ 1176793 w 5939625"/>
              <a:gd name="connsiteY104" fmla="*/ 2011680 h 2433099"/>
              <a:gd name="connsiteX105" fmla="*/ 1033670 w 5939625"/>
              <a:gd name="connsiteY105" fmla="*/ 1963972 h 2433099"/>
              <a:gd name="connsiteX106" fmla="*/ 938254 w 5939625"/>
              <a:gd name="connsiteY106" fmla="*/ 1932167 h 2433099"/>
              <a:gd name="connsiteX107" fmla="*/ 858741 w 5939625"/>
              <a:gd name="connsiteY107" fmla="*/ 1900362 h 2433099"/>
              <a:gd name="connsiteX108" fmla="*/ 795131 w 5939625"/>
              <a:gd name="connsiteY108" fmla="*/ 1868556 h 2433099"/>
              <a:gd name="connsiteX109" fmla="*/ 556592 w 5939625"/>
              <a:gd name="connsiteY109" fmla="*/ 1789043 h 2433099"/>
              <a:gd name="connsiteX110" fmla="*/ 453225 w 5939625"/>
              <a:gd name="connsiteY110" fmla="*/ 1741335 h 2433099"/>
              <a:gd name="connsiteX111" fmla="*/ 286247 w 5939625"/>
              <a:gd name="connsiteY111" fmla="*/ 1701579 h 2433099"/>
              <a:gd name="connsiteX112" fmla="*/ 214685 w 5939625"/>
              <a:gd name="connsiteY112" fmla="*/ 1669774 h 2433099"/>
              <a:gd name="connsiteX113" fmla="*/ 119270 w 5939625"/>
              <a:gd name="connsiteY113" fmla="*/ 1645920 h 2433099"/>
              <a:gd name="connsiteX114" fmla="*/ 95416 w 5939625"/>
              <a:gd name="connsiteY114" fmla="*/ 1606163 h 2433099"/>
              <a:gd name="connsiteX115" fmla="*/ 63611 w 5939625"/>
              <a:gd name="connsiteY115" fmla="*/ 1542553 h 2433099"/>
              <a:gd name="connsiteX116" fmla="*/ 39757 w 5939625"/>
              <a:gd name="connsiteY116" fmla="*/ 1510748 h 2433099"/>
              <a:gd name="connsiteX117" fmla="*/ 31805 w 5939625"/>
              <a:gd name="connsiteY117" fmla="*/ 1478942 h 2433099"/>
              <a:gd name="connsiteX118" fmla="*/ 7952 w 5939625"/>
              <a:gd name="connsiteY118" fmla="*/ 1415332 h 2433099"/>
              <a:gd name="connsiteX119" fmla="*/ 0 w 5939625"/>
              <a:gd name="connsiteY119" fmla="*/ 1367624 h 2433099"/>
              <a:gd name="connsiteX120" fmla="*/ 7952 w 5939625"/>
              <a:gd name="connsiteY120" fmla="*/ 1081377 h 2433099"/>
              <a:gd name="connsiteX121" fmla="*/ 31805 w 5939625"/>
              <a:gd name="connsiteY121" fmla="*/ 978010 h 2433099"/>
              <a:gd name="connsiteX122" fmla="*/ 39757 w 5939625"/>
              <a:gd name="connsiteY122" fmla="*/ 930302 h 2433099"/>
              <a:gd name="connsiteX123" fmla="*/ 47708 w 5939625"/>
              <a:gd name="connsiteY123" fmla="*/ 890546 h 2433099"/>
              <a:gd name="connsiteX124" fmla="*/ 55659 w 5939625"/>
              <a:gd name="connsiteY124" fmla="*/ 858741 h 2433099"/>
              <a:gd name="connsiteX125" fmla="*/ 71562 w 5939625"/>
              <a:gd name="connsiteY125" fmla="*/ 826935 h 2433099"/>
              <a:gd name="connsiteX126" fmla="*/ 87465 w 5939625"/>
              <a:gd name="connsiteY126" fmla="*/ 747422 h 2433099"/>
              <a:gd name="connsiteX127" fmla="*/ 103367 w 5939625"/>
              <a:gd name="connsiteY127" fmla="*/ 707666 h 2433099"/>
              <a:gd name="connsiteX128" fmla="*/ 119270 w 5939625"/>
              <a:gd name="connsiteY128" fmla="*/ 659958 h 2433099"/>
              <a:gd name="connsiteX129" fmla="*/ 127221 w 5939625"/>
              <a:gd name="connsiteY129" fmla="*/ 596348 h 2433099"/>
              <a:gd name="connsiteX130" fmla="*/ 135172 w 5939625"/>
              <a:gd name="connsiteY130" fmla="*/ 564542 h 2433099"/>
              <a:gd name="connsiteX131" fmla="*/ 143124 w 5939625"/>
              <a:gd name="connsiteY131" fmla="*/ 524786 h 2433099"/>
              <a:gd name="connsiteX132" fmla="*/ 159026 w 5939625"/>
              <a:gd name="connsiteY132" fmla="*/ 437322 h 2433099"/>
              <a:gd name="connsiteX133" fmla="*/ 151075 w 5939625"/>
              <a:gd name="connsiteY133" fmla="*/ 326003 h 2433099"/>
              <a:gd name="connsiteX134" fmla="*/ 135172 w 5939625"/>
              <a:gd name="connsiteY134" fmla="*/ 214685 h 243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939625" h="2433099">
                <a:moveTo>
                  <a:pt x="135172" y="214685"/>
                </a:moveTo>
                <a:cubicBezTo>
                  <a:pt x="139148" y="190831"/>
                  <a:pt x="162928" y="194880"/>
                  <a:pt x="174929" y="182880"/>
                </a:cubicBezTo>
                <a:cubicBezTo>
                  <a:pt x="196225" y="161584"/>
                  <a:pt x="188024" y="152169"/>
                  <a:pt x="206734" y="127221"/>
                </a:cubicBezTo>
                <a:cubicBezTo>
                  <a:pt x="215730" y="115226"/>
                  <a:pt x="225927" y="103523"/>
                  <a:pt x="238539" y="95415"/>
                </a:cubicBezTo>
                <a:cubicBezTo>
                  <a:pt x="263465" y="79391"/>
                  <a:pt x="291548" y="68911"/>
                  <a:pt x="318052" y="55659"/>
                </a:cubicBezTo>
                <a:lnTo>
                  <a:pt x="365760" y="31805"/>
                </a:lnTo>
                <a:cubicBezTo>
                  <a:pt x="376362" y="26504"/>
                  <a:pt x="386560" y="20304"/>
                  <a:pt x="397565" y="15902"/>
                </a:cubicBezTo>
                <a:lnTo>
                  <a:pt x="437322" y="0"/>
                </a:lnTo>
                <a:lnTo>
                  <a:pt x="683812" y="15902"/>
                </a:lnTo>
                <a:cubicBezTo>
                  <a:pt x="710378" y="17846"/>
                  <a:pt x="737145" y="18945"/>
                  <a:pt x="763325" y="23854"/>
                </a:cubicBezTo>
                <a:cubicBezTo>
                  <a:pt x="779801" y="26943"/>
                  <a:pt x="794861" y="35345"/>
                  <a:pt x="811033" y="39756"/>
                </a:cubicBezTo>
                <a:cubicBezTo>
                  <a:pt x="824072" y="43312"/>
                  <a:pt x="837597" y="44776"/>
                  <a:pt x="850790" y="47708"/>
                </a:cubicBezTo>
                <a:cubicBezTo>
                  <a:pt x="889004" y="56200"/>
                  <a:pt x="920884" y="68391"/>
                  <a:pt x="962108" y="71562"/>
                </a:cubicBezTo>
                <a:cubicBezTo>
                  <a:pt x="1205559" y="90288"/>
                  <a:pt x="1030924" y="78861"/>
                  <a:pt x="1486894" y="87464"/>
                </a:cubicBezTo>
                <a:cubicBezTo>
                  <a:pt x="1527240" y="95533"/>
                  <a:pt x="1537940" y="98437"/>
                  <a:pt x="1582310" y="103367"/>
                </a:cubicBezTo>
                <a:cubicBezTo>
                  <a:pt x="1611406" y="106600"/>
                  <a:pt x="1640619" y="108668"/>
                  <a:pt x="1669774" y="111318"/>
                </a:cubicBezTo>
                <a:cubicBezTo>
                  <a:pt x="1692917" y="117104"/>
                  <a:pt x="1717791" y="123857"/>
                  <a:pt x="1741336" y="127221"/>
                </a:cubicBezTo>
                <a:cubicBezTo>
                  <a:pt x="1803005" y="136031"/>
                  <a:pt x="1844315" y="136723"/>
                  <a:pt x="1908313" y="143123"/>
                </a:cubicBezTo>
                <a:cubicBezTo>
                  <a:pt x="1929576" y="145249"/>
                  <a:pt x="1950720" y="148424"/>
                  <a:pt x="1971924" y="151075"/>
                </a:cubicBezTo>
                <a:cubicBezTo>
                  <a:pt x="2082320" y="184194"/>
                  <a:pt x="2024143" y="170380"/>
                  <a:pt x="2146852" y="190831"/>
                </a:cubicBezTo>
                <a:lnTo>
                  <a:pt x="2194560" y="198782"/>
                </a:lnTo>
                <a:cubicBezTo>
                  <a:pt x="2221064" y="212034"/>
                  <a:pt x="2244621" y="235267"/>
                  <a:pt x="2274073" y="238539"/>
                </a:cubicBezTo>
                <a:cubicBezTo>
                  <a:pt x="2297927" y="241189"/>
                  <a:pt x="2321845" y="243318"/>
                  <a:pt x="2345635" y="246490"/>
                </a:cubicBezTo>
                <a:cubicBezTo>
                  <a:pt x="2361616" y="248621"/>
                  <a:pt x="2377383" y="252162"/>
                  <a:pt x="2393343" y="254442"/>
                </a:cubicBezTo>
                <a:cubicBezTo>
                  <a:pt x="2414497" y="257464"/>
                  <a:pt x="2435799" y="259371"/>
                  <a:pt x="2456953" y="262393"/>
                </a:cubicBezTo>
                <a:cubicBezTo>
                  <a:pt x="2617442" y="285319"/>
                  <a:pt x="2367116" y="253152"/>
                  <a:pt x="2568272" y="278295"/>
                </a:cubicBezTo>
                <a:cubicBezTo>
                  <a:pt x="2578874" y="280946"/>
                  <a:pt x="2589569" y="283245"/>
                  <a:pt x="2600077" y="286247"/>
                </a:cubicBezTo>
                <a:cubicBezTo>
                  <a:pt x="2608136" y="288550"/>
                  <a:pt x="2615712" y="292554"/>
                  <a:pt x="2623931" y="294198"/>
                </a:cubicBezTo>
                <a:cubicBezTo>
                  <a:pt x="2655549" y="300522"/>
                  <a:pt x="2719346" y="310101"/>
                  <a:pt x="2719346" y="310101"/>
                </a:cubicBezTo>
                <a:cubicBezTo>
                  <a:pt x="2732598" y="315402"/>
                  <a:pt x="2745195" y="322794"/>
                  <a:pt x="2759103" y="326003"/>
                </a:cubicBezTo>
                <a:cubicBezTo>
                  <a:pt x="2779924" y="330808"/>
                  <a:pt x="2801711" y="330017"/>
                  <a:pt x="2822713" y="333955"/>
                </a:cubicBezTo>
                <a:cubicBezTo>
                  <a:pt x="2844195" y="337983"/>
                  <a:pt x="2865120" y="344556"/>
                  <a:pt x="2886324" y="349857"/>
                </a:cubicBezTo>
                <a:lnTo>
                  <a:pt x="3267986" y="341906"/>
                </a:lnTo>
                <a:cubicBezTo>
                  <a:pt x="3291972" y="341064"/>
                  <a:pt x="3315758" y="337127"/>
                  <a:pt x="3339548" y="333955"/>
                </a:cubicBezTo>
                <a:cubicBezTo>
                  <a:pt x="3355529" y="331824"/>
                  <a:pt x="3371150" y="326719"/>
                  <a:pt x="3387256" y="326003"/>
                </a:cubicBezTo>
                <a:cubicBezTo>
                  <a:pt x="3616961" y="315794"/>
                  <a:pt x="4273569" y="311352"/>
                  <a:pt x="4381169" y="310101"/>
                </a:cubicBezTo>
                <a:lnTo>
                  <a:pt x="4699221" y="326003"/>
                </a:lnTo>
                <a:cubicBezTo>
                  <a:pt x="4715309" y="327052"/>
                  <a:pt x="4730917" y="332071"/>
                  <a:pt x="4746929" y="333955"/>
                </a:cubicBezTo>
                <a:cubicBezTo>
                  <a:pt x="4776003" y="337376"/>
                  <a:pt x="4805297" y="338673"/>
                  <a:pt x="4834393" y="341906"/>
                </a:cubicBezTo>
                <a:cubicBezTo>
                  <a:pt x="4853020" y="343976"/>
                  <a:pt x="4871375" y="348301"/>
                  <a:pt x="4890052" y="349857"/>
                </a:cubicBezTo>
                <a:cubicBezTo>
                  <a:pt x="4935032" y="353605"/>
                  <a:pt x="4980213" y="354475"/>
                  <a:pt x="5025225" y="357809"/>
                </a:cubicBezTo>
                <a:cubicBezTo>
                  <a:pt x="5042587" y="359095"/>
                  <a:pt x="5155783" y="370976"/>
                  <a:pt x="5176299" y="373711"/>
                </a:cubicBezTo>
                <a:cubicBezTo>
                  <a:pt x="5192280" y="375842"/>
                  <a:pt x="5208072" y="379210"/>
                  <a:pt x="5224007" y="381662"/>
                </a:cubicBezTo>
                <a:cubicBezTo>
                  <a:pt x="5242530" y="384512"/>
                  <a:pt x="5261227" y="386261"/>
                  <a:pt x="5279666" y="389614"/>
                </a:cubicBezTo>
                <a:cubicBezTo>
                  <a:pt x="5290418" y="391569"/>
                  <a:pt x="5300778" y="395314"/>
                  <a:pt x="5311472" y="397565"/>
                </a:cubicBezTo>
                <a:cubicBezTo>
                  <a:pt x="5351146" y="405917"/>
                  <a:pt x="5392278" y="408598"/>
                  <a:pt x="5430741" y="421419"/>
                </a:cubicBezTo>
                <a:cubicBezTo>
                  <a:pt x="5461169" y="431562"/>
                  <a:pt x="5480210" y="439264"/>
                  <a:pt x="5510254" y="445273"/>
                </a:cubicBezTo>
                <a:cubicBezTo>
                  <a:pt x="5526063" y="448435"/>
                  <a:pt x="5542059" y="450574"/>
                  <a:pt x="5557962" y="453224"/>
                </a:cubicBezTo>
                <a:cubicBezTo>
                  <a:pt x="5573865" y="458525"/>
                  <a:pt x="5589498" y="464716"/>
                  <a:pt x="5605670" y="469127"/>
                </a:cubicBezTo>
                <a:cubicBezTo>
                  <a:pt x="5711235" y="497918"/>
                  <a:pt x="5596888" y="460899"/>
                  <a:pt x="5669280" y="485029"/>
                </a:cubicBezTo>
                <a:cubicBezTo>
                  <a:pt x="5685183" y="503582"/>
                  <a:pt x="5698825" y="524342"/>
                  <a:pt x="5716988" y="540689"/>
                </a:cubicBezTo>
                <a:cubicBezTo>
                  <a:pt x="5725798" y="548618"/>
                  <a:pt x="5739687" y="549003"/>
                  <a:pt x="5748793" y="556591"/>
                </a:cubicBezTo>
                <a:cubicBezTo>
                  <a:pt x="5756134" y="562709"/>
                  <a:pt x="5757939" y="573688"/>
                  <a:pt x="5764696" y="580445"/>
                </a:cubicBezTo>
                <a:cubicBezTo>
                  <a:pt x="5774067" y="589816"/>
                  <a:pt x="5787130" y="594928"/>
                  <a:pt x="5796501" y="604299"/>
                </a:cubicBezTo>
                <a:cubicBezTo>
                  <a:pt x="5803258" y="611056"/>
                  <a:pt x="5806670" y="620508"/>
                  <a:pt x="5812404" y="628153"/>
                </a:cubicBezTo>
                <a:cubicBezTo>
                  <a:pt x="5822587" y="641730"/>
                  <a:pt x="5835478" y="653357"/>
                  <a:pt x="5844209" y="667909"/>
                </a:cubicBezTo>
                <a:cubicBezTo>
                  <a:pt x="5851553" y="680148"/>
                  <a:pt x="5854315" y="694623"/>
                  <a:pt x="5860112" y="707666"/>
                </a:cubicBezTo>
                <a:cubicBezTo>
                  <a:pt x="5873150" y="737002"/>
                  <a:pt x="5882662" y="750551"/>
                  <a:pt x="5899868" y="779228"/>
                </a:cubicBezTo>
                <a:cubicBezTo>
                  <a:pt x="5902518" y="789830"/>
                  <a:pt x="5903514" y="800989"/>
                  <a:pt x="5907819" y="811033"/>
                </a:cubicBezTo>
                <a:cubicBezTo>
                  <a:pt x="5911583" y="819817"/>
                  <a:pt x="5919448" y="826340"/>
                  <a:pt x="5923722" y="834887"/>
                </a:cubicBezTo>
                <a:cubicBezTo>
                  <a:pt x="5927470" y="842384"/>
                  <a:pt x="5929023" y="850790"/>
                  <a:pt x="5931673" y="858741"/>
                </a:cubicBezTo>
                <a:cubicBezTo>
                  <a:pt x="5934324" y="877294"/>
                  <a:pt x="5939625" y="895659"/>
                  <a:pt x="5939625" y="914400"/>
                </a:cubicBezTo>
                <a:cubicBezTo>
                  <a:pt x="5939625" y="943675"/>
                  <a:pt x="5935094" y="972790"/>
                  <a:pt x="5931673" y="1001864"/>
                </a:cubicBezTo>
                <a:cubicBezTo>
                  <a:pt x="5927340" y="1038692"/>
                  <a:pt x="5923962" y="1048613"/>
                  <a:pt x="5915771" y="1081377"/>
                </a:cubicBezTo>
                <a:cubicBezTo>
                  <a:pt x="5907295" y="1191553"/>
                  <a:pt x="5915343" y="1171799"/>
                  <a:pt x="5883965" y="1272209"/>
                </a:cubicBezTo>
                <a:cubicBezTo>
                  <a:pt x="5879708" y="1285832"/>
                  <a:pt x="5875406" y="1299726"/>
                  <a:pt x="5868063" y="1311965"/>
                </a:cubicBezTo>
                <a:cubicBezTo>
                  <a:pt x="5859332" y="1326518"/>
                  <a:pt x="5845672" y="1337601"/>
                  <a:pt x="5836258" y="1351722"/>
                </a:cubicBezTo>
                <a:cubicBezTo>
                  <a:pt x="5829683" y="1361584"/>
                  <a:pt x="5826236" y="1373236"/>
                  <a:pt x="5820355" y="1383527"/>
                </a:cubicBezTo>
                <a:cubicBezTo>
                  <a:pt x="5815614" y="1391824"/>
                  <a:pt x="5809028" y="1398992"/>
                  <a:pt x="5804452" y="1407381"/>
                </a:cubicBezTo>
                <a:cubicBezTo>
                  <a:pt x="5775810" y="1459891"/>
                  <a:pt x="5775703" y="1463350"/>
                  <a:pt x="5756745" y="1510748"/>
                </a:cubicBezTo>
                <a:cubicBezTo>
                  <a:pt x="5751444" y="1542553"/>
                  <a:pt x="5744841" y="1574168"/>
                  <a:pt x="5740842" y="1606163"/>
                </a:cubicBezTo>
                <a:cubicBezTo>
                  <a:pt x="5728408" y="1705633"/>
                  <a:pt x="5731680" y="1742706"/>
                  <a:pt x="5740842" y="1852654"/>
                </a:cubicBezTo>
                <a:cubicBezTo>
                  <a:pt x="5741964" y="1866122"/>
                  <a:pt x="5746143" y="1879158"/>
                  <a:pt x="5748793" y="1892410"/>
                </a:cubicBezTo>
                <a:cubicBezTo>
                  <a:pt x="5746143" y="1937467"/>
                  <a:pt x="5747225" y="1982900"/>
                  <a:pt x="5740842" y="2027582"/>
                </a:cubicBezTo>
                <a:cubicBezTo>
                  <a:pt x="5739166" y="2039316"/>
                  <a:pt x="5731221" y="2049336"/>
                  <a:pt x="5724939" y="2059388"/>
                </a:cubicBezTo>
                <a:cubicBezTo>
                  <a:pt x="5706256" y="2089281"/>
                  <a:pt x="5669049" y="2127166"/>
                  <a:pt x="5645426" y="2146852"/>
                </a:cubicBezTo>
                <a:cubicBezTo>
                  <a:pt x="5633554" y="2156746"/>
                  <a:pt x="5618033" y="2161433"/>
                  <a:pt x="5605670" y="2170706"/>
                </a:cubicBezTo>
                <a:cubicBezTo>
                  <a:pt x="5580170" y="2189831"/>
                  <a:pt x="5579460" y="2202180"/>
                  <a:pt x="5557962" y="2226365"/>
                </a:cubicBezTo>
                <a:cubicBezTo>
                  <a:pt x="5545511" y="2240373"/>
                  <a:pt x="5533060" y="2254695"/>
                  <a:pt x="5518205" y="2266122"/>
                </a:cubicBezTo>
                <a:cubicBezTo>
                  <a:pt x="5498386" y="2281367"/>
                  <a:pt x="5474598" y="2290876"/>
                  <a:pt x="5454595" y="2305878"/>
                </a:cubicBezTo>
                <a:cubicBezTo>
                  <a:pt x="5442601" y="2314874"/>
                  <a:pt x="5433996" y="2327722"/>
                  <a:pt x="5422790" y="2337683"/>
                </a:cubicBezTo>
                <a:cubicBezTo>
                  <a:pt x="5406877" y="2351828"/>
                  <a:pt x="5340892" y="2402486"/>
                  <a:pt x="5327374" y="2409245"/>
                </a:cubicBezTo>
                <a:cubicBezTo>
                  <a:pt x="5315286" y="2415289"/>
                  <a:pt x="5300997" y="2415285"/>
                  <a:pt x="5287618" y="2417196"/>
                </a:cubicBezTo>
                <a:cubicBezTo>
                  <a:pt x="5245310" y="2423240"/>
                  <a:pt x="5202804" y="2427798"/>
                  <a:pt x="5160397" y="2433099"/>
                </a:cubicBezTo>
                <a:lnTo>
                  <a:pt x="4500439" y="2425148"/>
                </a:lnTo>
                <a:cubicBezTo>
                  <a:pt x="4402260" y="2422694"/>
                  <a:pt x="4304258" y="2415371"/>
                  <a:pt x="4206240" y="2409245"/>
                </a:cubicBezTo>
                <a:cubicBezTo>
                  <a:pt x="4047166" y="2399303"/>
                  <a:pt x="4121362" y="2404823"/>
                  <a:pt x="3983604" y="2393342"/>
                </a:cubicBezTo>
                <a:cubicBezTo>
                  <a:pt x="3957100" y="2388041"/>
                  <a:pt x="3930849" y="2381262"/>
                  <a:pt x="3904091" y="2377440"/>
                </a:cubicBezTo>
                <a:cubicBezTo>
                  <a:pt x="3875110" y="2373300"/>
                  <a:pt x="3845815" y="2371734"/>
                  <a:pt x="3816626" y="2369489"/>
                </a:cubicBezTo>
                <a:lnTo>
                  <a:pt x="3593990" y="2353586"/>
                </a:lnTo>
                <a:cubicBezTo>
                  <a:pt x="3345620" y="2315374"/>
                  <a:pt x="3655403" y="2359727"/>
                  <a:pt x="3355451" y="2329732"/>
                </a:cubicBezTo>
                <a:cubicBezTo>
                  <a:pt x="3320763" y="2326263"/>
                  <a:pt x="3286471" y="2319560"/>
                  <a:pt x="3252084" y="2313829"/>
                </a:cubicBezTo>
                <a:cubicBezTo>
                  <a:pt x="3222854" y="2308957"/>
                  <a:pt x="3194130" y="2300610"/>
                  <a:pt x="3164619" y="2297927"/>
                </a:cubicBezTo>
                <a:cubicBezTo>
                  <a:pt x="3106489" y="2292642"/>
                  <a:pt x="3048000" y="2292626"/>
                  <a:pt x="2989691" y="2289975"/>
                </a:cubicBezTo>
                <a:cubicBezTo>
                  <a:pt x="2846569" y="2258171"/>
                  <a:pt x="2938455" y="2275794"/>
                  <a:pt x="2695492" y="2250219"/>
                </a:cubicBezTo>
                <a:cubicBezTo>
                  <a:pt x="2592593" y="2239388"/>
                  <a:pt x="2618232" y="2242418"/>
                  <a:pt x="2496710" y="2234316"/>
                </a:cubicBezTo>
                <a:cubicBezTo>
                  <a:pt x="2351108" y="2213516"/>
                  <a:pt x="2568309" y="2243041"/>
                  <a:pt x="2313830" y="2218414"/>
                </a:cubicBezTo>
                <a:cubicBezTo>
                  <a:pt x="1991823" y="2187252"/>
                  <a:pt x="2412398" y="2215325"/>
                  <a:pt x="2059388" y="2194560"/>
                </a:cubicBezTo>
                <a:cubicBezTo>
                  <a:pt x="2016981" y="2189259"/>
                  <a:pt x="1974367" y="2185409"/>
                  <a:pt x="1932167" y="2178657"/>
                </a:cubicBezTo>
                <a:cubicBezTo>
                  <a:pt x="1908038" y="2174796"/>
                  <a:pt x="1884101" y="2169468"/>
                  <a:pt x="1860605" y="2162755"/>
                </a:cubicBezTo>
                <a:cubicBezTo>
                  <a:pt x="1846881" y="2158834"/>
                  <a:pt x="1834734" y="2150158"/>
                  <a:pt x="1820849" y="2146852"/>
                </a:cubicBezTo>
                <a:cubicBezTo>
                  <a:pt x="1778876" y="2136858"/>
                  <a:pt x="1736012" y="2131071"/>
                  <a:pt x="1693628" y="2122998"/>
                </a:cubicBezTo>
                <a:cubicBezTo>
                  <a:pt x="1623870" y="2109711"/>
                  <a:pt x="1683371" y="2119261"/>
                  <a:pt x="1598212" y="2107095"/>
                </a:cubicBezTo>
                <a:cubicBezTo>
                  <a:pt x="1492526" y="2061802"/>
                  <a:pt x="1595868" y="2099722"/>
                  <a:pt x="1470992" y="2075290"/>
                </a:cubicBezTo>
                <a:cubicBezTo>
                  <a:pt x="1372527" y="2056025"/>
                  <a:pt x="1271977" y="2043408"/>
                  <a:pt x="1176793" y="2011680"/>
                </a:cubicBezTo>
                <a:cubicBezTo>
                  <a:pt x="1129085" y="1995777"/>
                  <a:pt x="1080986" y="1981006"/>
                  <a:pt x="1033670" y="1963972"/>
                </a:cubicBezTo>
                <a:cubicBezTo>
                  <a:pt x="936414" y="1928959"/>
                  <a:pt x="1017338" y="1947983"/>
                  <a:pt x="938254" y="1932167"/>
                </a:cubicBezTo>
                <a:cubicBezTo>
                  <a:pt x="911750" y="1921565"/>
                  <a:pt x="884827" y="1911956"/>
                  <a:pt x="858741" y="1900362"/>
                </a:cubicBezTo>
                <a:cubicBezTo>
                  <a:pt x="837078" y="1890734"/>
                  <a:pt x="817376" y="1876751"/>
                  <a:pt x="795131" y="1868556"/>
                </a:cubicBezTo>
                <a:cubicBezTo>
                  <a:pt x="716485" y="1839581"/>
                  <a:pt x="632692" y="1824166"/>
                  <a:pt x="556592" y="1789043"/>
                </a:cubicBezTo>
                <a:cubicBezTo>
                  <a:pt x="522136" y="1773140"/>
                  <a:pt x="489331" y="1753016"/>
                  <a:pt x="453225" y="1741335"/>
                </a:cubicBezTo>
                <a:cubicBezTo>
                  <a:pt x="398788" y="1723723"/>
                  <a:pt x="286247" y="1701579"/>
                  <a:pt x="286247" y="1701579"/>
                </a:cubicBezTo>
                <a:cubicBezTo>
                  <a:pt x="253068" y="1679459"/>
                  <a:pt x="263350" y="1683292"/>
                  <a:pt x="214685" y="1669774"/>
                </a:cubicBezTo>
                <a:cubicBezTo>
                  <a:pt x="183097" y="1661000"/>
                  <a:pt x="119270" y="1645920"/>
                  <a:pt x="119270" y="1645920"/>
                </a:cubicBezTo>
                <a:cubicBezTo>
                  <a:pt x="111319" y="1632668"/>
                  <a:pt x="102743" y="1619770"/>
                  <a:pt x="95416" y="1606163"/>
                </a:cubicBezTo>
                <a:cubicBezTo>
                  <a:pt x="84177" y="1585290"/>
                  <a:pt x="77835" y="1561518"/>
                  <a:pt x="63611" y="1542553"/>
                </a:cubicBezTo>
                <a:lnTo>
                  <a:pt x="39757" y="1510748"/>
                </a:lnTo>
                <a:cubicBezTo>
                  <a:pt x="37106" y="1500146"/>
                  <a:pt x="35261" y="1489310"/>
                  <a:pt x="31805" y="1478942"/>
                </a:cubicBezTo>
                <a:cubicBezTo>
                  <a:pt x="27676" y="1466556"/>
                  <a:pt x="11675" y="1432084"/>
                  <a:pt x="7952" y="1415332"/>
                </a:cubicBezTo>
                <a:cubicBezTo>
                  <a:pt x="4455" y="1399594"/>
                  <a:pt x="2651" y="1383527"/>
                  <a:pt x="0" y="1367624"/>
                </a:cubicBezTo>
                <a:cubicBezTo>
                  <a:pt x="2651" y="1272208"/>
                  <a:pt x="1740" y="1176627"/>
                  <a:pt x="7952" y="1081377"/>
                </a:cubicBezTo>
                <a:cubicBezTo>
                  <a:pt x="16128" y="956013"/>
                  <a:pt x="18212" y="1039176"/>
                  <a:pt x="31805" y="978010"/>
                </a:cubicBezTo>
                <a:cubicBezTo>
                  <a:pt x="35302" y="962272"/>
                  <a:pt x="36873" y="946164"/>
                  <a:pt x="39757" y="930302"/>
                </a:cubicBezTo>
                <a:cubicBezTo>
                  <a:pt x="42175" y="917006"/>
                  <a:pt x="44776" y="903739"/>
                  <a:pt x="47708" y="890546"/>
                </a:cubicBezTo>
                <a:cubicBezTo>
                  <a:pt x="50079" y="879878"/>
                  <a:pt x="51822" y="868973"/>
                  <a:pt x="55659" y="858741"/>
                </a:cubicBezTo>
                <a:cubicBezTo>
                  <a:pt x="59821" y="847642"/>
                  <a:pt x="66261" y="837537"/>
                  <a:pt x="71562" y="826935"/>
                </a:cubicBezTo>
                <a:cubicBezTo>
                  <a:pt x="76863" y="800431"/>
                  <a:pt x="80501" y="773539"/>
                  <a:pt x="87465" y="747422"/>
                </a:cubicBezTo>
                <a:cubicBezTo>
                  <a:pt x="91143" y="733631"/>
                  <a:pt x="98489" y="721079"/>
                  <a:pt x="103367" y="707666"/>
                </a:cubicBezTo>
                <a:cubicBezTo>
                  <a:pt x="109096" y="691912"/>
                  <a:pt x="113969" y="675861"/>
                  <a:pt x="119270" y="659958"/>
                </a:cubicBezTo>
                <a:cubicBezTo>
                  <a:pt x="121920" y="638755"/>
                  <a:pt x="123708" y="617426"/>
                  <a:pt x="127221" y="596348"/>
                </a:cubicBezTo>
                <a:cubicBezTo>
                  <a:pt x="129018" y="585568"/>
                  <a:pt x="132801" y="575210"/>
                  <a:pt x="135172" y="564542"/>
                </a:cubicBezTo>
                <a:cubicBezTo>
                  <a:pt x="138104" y="551349"/>
                  <a:pt x="140902" y="538117"/>
                  <a:pt x="143124" y="524786"/>
                </a:cubicBezTo>
                <a:cubicBezTo>
                  <a:pt x="157371" y="439304"/>
                  <a:pt x="143759" y="498390"/>
                  <a:pt x="159026" y="437322"/>
                </a:cubicBezTo>
                <a:cubicBezTo>
                  <a:pt x="156376" y="400216"/>
                  <a:pt x="154776" y="363019"/>
                  <a:pt x="151075" y="326003"/>
                </a:cubicBezTo>
                <a:cubicBezTo>
                  <a:pt x="140945" y="224703"/>
                  <a:pt x="131196" y="238539"/>
                  <a:pt x="135172" y="214685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A664DEA-9F1C-44A1-BA07-C85CB374A2CA}"/>
              </a:ext>
            </a:extLst>
          </p:cNvPr>
          <p:cNvSpPr/>
          <p:nvPr/>
        </p:nvSpPr>
        <p:spPr>
          <a:xfrm>
            <a:off x="1391478" y="-3187"/>
            <a:ext cx="5939625" cy="2555553"/>
          </a:xfrm>
          <a:custGeom>
            <a:avLst/>
            <a:gdLst>
              <a:gd name="connsiteX0" fmla="*/ 135172 w 5939625"/>
              <a:gd name="connsiteY0" fmla="*/ 214685 h 2433099"/>
              <a:gd name="connsiteX1" fmla="*/ 174929 w 5939625"/>
              <a:gd name="connsiteY1" fmla="*/ 182880 h 2433099"/>
              <a:gd name="connsiteX2" fmla="*/ 206734 w 5939625"/>
              <a:gd name="connsiteY2" fmla="*/ 127221 h 2433099"/>
              <a:gd name="connsiteX3" fmla="*/ 238539 w 5939625"/>
              <a:gd name="connsiteY3" fmla="*/ 95415 h 2433099"/>
              <a:gd name="connsiteX4" fmla="*/ 318052 w 5939625"/>
              <a:gd name="connsiteY4" fmla="*/ 55659 h 2433099"/>
              <a:gd name="connsiteX5" fmla="*/ 365760 w 5939625"/>
              <a:gd name="connsiteY5" fmla="*/ 31805 h 2433099"/>
              <a:gd name="connsiteX6" fmla="*/ 397565 w 5939625"/>
              <a:gd name="connsiteY6" fmla="*/ 15902 h 2433099"/>
              <a:gd name="connsiteX7" fmla="*/ 437322 w 5939625"/>
              <a:gd name="connsiteY7" fmla="*/ 0 h 2433099"/>
              <a:gd name="connsiteX8" fmla="*/ 683812 w 5939625"/>
              <a:gd name="connsiteY8" fmla="*/ 15902 h 2433099"/>
              <a:gd name="connsiteX9" fmla="*/ 763325 w 5939625"/>
              <a:gd name="connsiteY9" fmla="*/ 23854 h 2433099"/>
              <a:gd name="connsiteX10" fmla="*/ 811033 w 5939625"/>
              <a:gd name="connsiteY10" fmla="*/ 39756 h 2433099"/>
              <a:gd name="connsiteX11" fmla="*/ 850790 w 5939625"/>
              <a:gd name="connsiteY11" fmla="*/ 47708 h 2433099"/>
              <a:gd name="connsiteX12" fmla="*/ 962108 w 5939625"/>
              <a:gd name="connsiteY12" fmla="*/ 71562 h 2433099"/>
              <a:gd name="connsiteX13" fmla="*/ 1486894 w 5939625"/>
              <a:gd name="connsiteY13" fmla="*/ 87464 h 2433099"/>
              <a:gd name="connsiteX14" fmla="*/ 1582310 w 5939625"/>
              <a:gd name="connsiteY14" fmla="*/ 103367 h 2433099"/>
              <a:gd name="connsiteX15" fmla="*/ 1669774 w 5939625"/>
              <a:gd name="connsiteY15" fmla="*/ 111318 h 2433099"/>
              <a:gd name="connsiteX16" fmla="*/ 1741336 w 5939625"/>
              <a:gd name="connsiteY16" fmla="*/ 127221 h 2433099"/>
              <a:gd name="connsiteX17" fmla="*/ 1908313 w 5939625"/>
              <a:gd name="connsiteY17" fmla="*/ 143123 h 2433099"/>
              <a:gd name="connsiteX18" fmla="*/ 1971924 w 5939625"/>
              <a:gd name="connsiteY18" fmla="*/ 151075 h 2433099"/>
              <a:gd name="connsiteX19" fmla="*/ 2146852 w 5939625"/>
              <a:gd name="connsiteY19" fmla="*/ 190831 h 2433099"/>
              <a:gd name="connsiteX20" fmla="*/ 2194560 w 5939625"/>
              <a:gd name="connsiteY20" fmla="*/ 198782 h 2433099"/>
              <a:gd name="connsiteX21" fmla="*/ 2274073 w 5939625"/>
              <a:gd name="connsiteY21" fmla="*/ 238539 h 2433099"/>
              <a:gd name="connsiteX22" fmla="*/ 2345635 w 5939625"/>
              <a:gd name="connsiteY22" fmla="*/ 246490 h 2433099"/>
              <a:gd name="connsiteX23" fmla="*/ 2393343 w 5939625"/>
              <a:gd name="connsiteY23" fmla="*/ 254442 h 2433099"/>
              <a:gd name="connsiteX24" fmla="*/ 2456953 w 5939625"/>
              <a:gd name="connsiteY24" fmla="*/ 262393 h 2433099"/>
              <a:gd name="connsiteX25" fmla="*/ 2568272 w 5939625"/>
              <a:gd name="connsiteY25" fmla="*/ 278295 h 2433099"/>
              <a:gd name="connsiteX26" fmla="*/ 2600077 w 5939625"/>
              <a:gd name="connsiteY26" fmla="*/ 286247 h 2433099"/>
              <a:gd name="connsiteX27" fmla="*/ 2623931 w 5939625"/>
              <a:gd name="connsiteY27" fmla="*/ 294198 h 2433099"/>
              <a:gd name="connsiteX28" fmla="*/ 2719346 w 5939625"/>
              <a:gd name="connsiteY28" fmla="*/ 310101 h 2433099"/>
              <a:gd name="connsiteX29" fmla="*/ 2759103 w 5939625"/>
              <a:gd name="connsiteY29" fmla="*/ 326003 h 2433099"/>
              <a:gd name="connsiteX30" fmla="*/ 2822713 w 5939625"/>
              <a:gd name="connsiteY30" fmla="*/ 333955 h 2433099"/>
              <a:gd name="connsiteX31" fmla="*/ 2886324 w 5939625"/>
              <a:gd name="connsiteY31" fmla="*/ 349857 h 2433099"/>
              <a:gd name="connsiteX32" fmla="*/ 3267986 w 5939625"/>
              <a:gd name="connsiteY32" fmla="*/ 341906 h 2433099"/>
              <a:gd name="connsiteX33" fmla="*/ 3339548 w 5939625"/>
              <a:gd name="connsiteY33" fmla="*/ 333955 h 2433099"/>
              <a:gd name="connsiteX34" fmla="*/ 3387256 w 5939625"/>
              <a:gd name="connsiteY34" fmla="*/ 326003 h 2433099"/>
              <a:gd name="connsiteX35" fmla="*/ 4381169 w 5939625"/>
              <a:gd name="connsiteY35" fmla="*/ 310101 h 2433099"/>
              <a:gd name="connsiteX36" fmla="*/ 4699221 w 5939625"/>
              <a:gd name="connsiteY36" fmla="*/ 326003 h 2433099"/>
              <a:gd name="connsiteX37" fmla="*/ 4746929 w 5939625"/>
              <a:gd name="connsiteY37" fmla="*/ 333955 h 2433099"/>
              <a:gd name="connsiteX38" fmla="*/ 4834393 w 5939625"/>
              <a:gd name="connsiteY38" fmla="*/ 341906 h 2433099"/>
              <a:gd name="connsiteX39" fmla="*/ 4890052 w 5939625"/>
              <a:gd name="connsiteY39" fmla="*/ 349857 h 2433099"/>
              <a:gd name="connsiteX40" fmla="*/ 5025225 w 5939625"/>
              <a:gd name="connsiteY40" fmla="*/ 357809 h 2433099"/>
              <a:gd name="connsiteX41" fmla="*/ 5176299 w 5939625"/>
              <a:gd name="connsiteY41" fmla="*/ 373711 h 2433099"/>
              <a:gd name="connsiteX42" fmla="*/ 5224007 w 5939625"/>
              <a:gd name="connsiteY42" fmla="*/ 381662 h 2433099"/>
              <a:gd name="connsiteX43" fmla="*/ 5279666 w 5939625"/>
              <a:gd name="connsiteY43" fmla="*/ 389614 h 2433099"/>
              <a:gd name="connsiteX44" fmla="*/ 5311472 w 5939625"/>
              <a:gd name="connsiteY44" fmla="*/ 397565 h 2433099"/>
              <a:gd name="connsiteX45" fmla="*/ 5430741 w 5939625"/>
              <a:gd name="connsiteY45" fmla="*/ 421419 h 2433099"/>
              <a:gd name="connsiteX46" fmla="*/ 5510254 w 5939625"/>
              <a:gd name="connsiteY46" fmla="*/ 445273 h 2433099"/>
              <a:gd name="connsiteX47" fmla="*/ 5557962 w 5939625"/>
              <a:gd name="connsiteY47" fmla="*/ 453224 h 2433099"/>
              <a:gd name="connsiteX48" fmla="*/ 5605670 w 5939625"/>
              <a:gd name="connsiteY48" fmla="*/ 469127 h 2433099"/>
              <a:gd name="connsiteX49" fmla="*/ 5669280 w 5939625"/>
              <a:gd name="connsiteY49" fmla="*/ 485029 h 2433099"/>
              <a:gd name="connsiteX50" fmla="*/ 5716988 w 5939625"/>
              <a:gd name="connsiteY50" fmla="*/ 540689 h 2433099"/>
              <a:gd name="connsiteX51" fmla="*/ 5748793 w 5939625"/>
              <a:gd name="connsiteY51" fmla="*/ 556591 h 2433099"/>
              <a:gd name="connsiteX52" fmla="*/ 5764696 w 5939625"/>
              <a:gd name="connsiteY52" fmla="*/ 580445 h 2433099"/>
              <a:gd name="connsiteX53" fmla="*/ 5796501 w 5939625"/>
              <a:gd name="connsiteY53" fmla="*/ 604299 h 2433099"/>
              <a:gd name="connsiteX54" fmla="*/ 5812404 w 5939625"/>
              <a:gd name="connsiteY54" fmla="*/ 628153 h 2433099"/>
              <a:gd name="connsiteX55" fmla="*/ 5844209 w 5939625"/>
              <a:gd name="connsiteY55" fmla="*/ 667909 h 2433099"/>
              <a:gd name="connsiteX56" fmla="*/ 5860112 w 5939625"/>
              <a:gd name="connsiteY56" fmla="*/ 707666 h 2433099"/>
              <a:gd name="connsiteX57" fmla="*/ 5899868 w 5939625"/>
              <a:gd name="connsiteY57" fmla="*/ 779228 h 2433099"/>
              <a:gd name="connsiteX58" fmla="*/ 5907819 w 5939625"/>
              <a:gd name="connsiteY58" fmla="*/ 811033 h 2433099"/>
              <a:gd name="connsiteX59" fmla="*/ 5923722 w 5939625"/>
              <a:gd name="connsiteY59" fmla="*/ 834887 h 2433099"/>
              <a:gd name="connsiteX60" fmla="*/ 5931673 w 5939625"/>
              <a:gd name="connsiteY60" fmla="*/ 858741 h 2433099"/>
              <a:gd name="connsiteX61" fmla="*/ 5939625 w 5939625"/>
              <a:gd name="connsiteY61" fmla="*/ 914400 h 2433099"/>
              <a:gd name="connsiteX62" fmla="*/ 5931673 w 5939625"/>
              <a:gd name="connsiteY62" fmla="*/ 1001864 h 2433099"/>
              <a:gd name="connsiteX63" fmla="*/ 5915771 w 5939625"/>
              <a:gd name="connsiteY63" fmla="*/ 1081377 h 2433099"/>
              <a:gd name="connsiteX64" fmla="*/ 5883965 w 5939625"/>
              <a:gd name="connsiteY64" fmla="*/ 1272209 h 2433099"/>
              <a:gd name="connsiteX65" fmla="*/ 5868063 w 5939625"/>
              <a:gd name="connsiteY65" fmla="*/ 1311965 h 2433099"/>
              <a:gd name="connsiteX66" fmla="*/ 5836258 w 5939625"/>
              <a:gd name="connsiteY66" fmla="*/ 1351722 h 2433099"/>
              <a:gd name="connsiteX67" fmla="*/ 5820355 w 5939625"/>
              <a:gd name="connsiteY67" fmla="*/ 1383527 h 2433099"/>
              <a:gd name="connsiteX68" fmla="*/ 5804452 w 5939625"/>
              <a:gd name="connsiteY68" fmla="*/ 1407381 h 2433099"/>
              <a:gd name="connsiteX69" fmla="*/ 5756745 w 5939625"/>
              <a:gd name="connsiteY69" fmla="*/ 1510748 h 2433099"/>
              <a:gd name="connsiteX70" fmla="*/ 5740842 w 5939625"/>
              <a:gd name="connsiteY70" fmla="*/ 1606163 h 2433099"/>
              <a:gd name="connsiteX71" fmla="*/ 5740842 w 5939625"/>
              <a:gd name="connsiteY71" fmla="*/ 1852654 h 2433099"/>
              <a:gd name="connsiteX72" fmla="*/ 5748793 w 5939625"/>
              <a:gd name="connsiteY72" fmla="*/ 1892410 h 2433099"/>
              <a:gd name="connsiteX73" fmla="*/ 5740842 w 5939625"/>
              <a:gd name="connsiteY73" fmla="*/ 2027582 h 2433099"/>
              <a:gd name="connsiteX74" fmla="*/ 5724939 w 5939625"/>
              <a:gd name="connsiteY74" fmla="*/ 2059388 h 2433099"/>
              <a:gd name="connsiteX75" fmla="*/ 5645426 w 5939625"/>
              <a:gd name="connsiteY75" fmla="*/ 2146852 h 2433099"/>
              <a:gd name="connsiteX76" fmla="*/ 5605670 w 5939625"/>
              <a:gd name="connsiteY76" fmla="*/ 2170706 h 2433099"/>
              <a:gd name="connsiteX77" fmla="*/ 5557962 w 5939625"/>
              <a:gd name="connsiteY77" fmla="*/ 2226365 h 2433099"/>
              <a:gd name="connsiteX78" fmla="*/ 5518205 w 5939625"/>
              <a:gd name="connsiteY78" fmla="*/ 2266122 h 2433099"/>
              <a:gd name="connsiteX79" fmla="*/ 5454595 w 5939625"/>
              <a:gd name="connsiteY79" fmla="*/ 2305878 h 2433099"/>
              <a:gd name="connsiteX80" fmla="*/ 5422790 w 5939625"/>
              <a:gd name="connsiteY80" fmla="*/ 2337683 h 2433099"/>
              <a:gd name="connsiteX81" fmla="*/ 5327374 w 5939625"/>
              <a:gd name="connsiteY81" fmla="*/ 2409245 h 2433099"/>
              <a:gd name="connsiteX82" fmla="*/ 5287618 w 5939625"/>
              <a:gd name="connsiteY82" fmla="*/ 2417196 h 2433099"/>
              <a:gd name="connsiteX83" fmla="*/ 5160397 w 5939625"/>
              <a:gd name="connsiteY83" fmla="*/ 2433099 h 2433099"/>
              <a:gd name="connsiteX84" fmla="*/ 4500439 w 5939625"/>
              <a:gd name="connsiteY84" fmla="*/ 2425148 h 2433099"/>
              <a:gd name="connsiteX85" fmla="*/ 4206240 w 5939625"/>
              <a:gd name="connsiteY85" fmla="*/ 2409245 h 2433099"/>
              <a:gd name="connsiteX86" fmla="*/ 3983604 w 5939625"/>
              <a:gd name="connsiteY86" fmla="*/ 2393342 h 2433099"/>
              <a:gd name="connsiteX87" fmla="*/ 3904091 w 5939625"/>
              <a:gd name="connsiteY87" fmla="*/ 2377440 h 2433099"/>
              <a:gd name="connsiteX88" fmla="*/ 3816626 w 5939625"/>
              <a:gd name="connsiteY88" fmla="*/ 2369489 h 2433099"/>
              <a:gd name="connsiteX89" fmla="*/ 3593990 w 5939625"/>
              <a:gd name="connsiteY89" fmla="*/ 2353586 h 2433099"/>
              <a:gd name="connsiteX90" fmla="*/ 3355451 w 5939625"/>
              <a:gd name="connsiteY90" fmla="*/ 2329732 h 2433099"/>
              <a:gd name="connsiteX91" fmla="*/ 3252084 w 5939625"/>
              <a:gd name="connsiteY91" fmla="*/ 2313829 h 2433099"/>
              <a:gd name="connsiteX92" fmla="*/ 3164619 w 5939625"/>
              <a:gd name="connsiteY92" fmla="*/ 2297927 h 2433099"/>
              <a:gd name="connsiteX93" fmla="*/ 2989691 w 5939625"/>
              <a:gd name="connsiteY93" fmla="*/ 2289975 h 2433099"/>
              <a:gd name="connsiteX94" fmla="*/ 2695492 w 5939625"/>
              <a:gd name="connsiteY94" fmla="*/ 2250219 h 2433099"/>
              <a:gd name="connsiteX95" fmla="*/ 2496710 w 5939625"/>
              <a:gd name="connsiteY95" fmla="*/ 2234316 h 2433099"/>
              <a:gd name="connsiteX96" fmla="*/ 2313830 w 5939625"/>
              <a:gd name="connsiteY96" fmla="*/ 2218414 h 2433099"/>
              <a:gd name="connsiteX97" fmla="*/ 2059388 w 5939625"/>
              <a:gd name="connsiteY97" fmla="*/ 2194560 h 2433099"/>
              <a:gd name="connsiteX98" fmla="*/ 1932167 w 5939625"/>
              <a:gd name="connsiteY98" fmla="*/ 2178657 h 2433099"/>
              <a:gd name="connsiteX99" fmla="*/ 1860605 w 5939625"/>
              <a:gd name="connsiteY99" fmla="*/ 2162755 h 2433099"/>
              <a:gd name="connsiteX100" fmla="*/ 1820849 w 5939625"/>
              <a:gd name="connsiteY100" fmla="*/ 2146852 h 2433099"/>
              <a:gd name="connsiteX101" fmla="*/ 1693628 w 5939625"/>
              <a:gd name="connsiteY101" fmla="*/ 2122998 h 2433099"/>
              <a:gd name="connsiteX102" fmla="*/ 1598212 w 5939625"/>
              <a:gd name="connsiteY102" fmla="*/ 2107095 h 2433099"/>
              <a:gd name="connsiteX103" fmla="*/ 1470992 w 5939625"/>
              <a:gd name="connsiteY103" fmla="*/ 2075290 h 2433099"/>
              <a:gd name="connsiteX104" fmla="*/ 1176793 w 5939625"/>
              <a:gd name="connsiteY104" fmla="*/ 2011680 h 2433099"/>
              <a:gd name="connsiteX105" fmla="*/ 1033670 w 5939625"/>
              <a:gd name="connsiteY105" fmla="*/ 1963972 h 2433099"/>
              <a:gd name="connsiteX106" fmla="*/ 938254 w 5939625"/>
              <a:gd name="connsiteY106" fmla="*/ 1932167 h 2433099"/>
              <a:gd name="connsiteX107" fmla="*/ 858741 w 5939625"/>
              <a:gd name="connsiteY107" fmla="*/ 1900362 h 2433099"/>
              <a:gd name="connsiteX108" fmla="*/ 795131 w 5939625"/>
              <a:gd name="connsiteY108" fmla="*/ 1868556 h 2433099"/>
              <a:gd name="connsiteX109" fmla="*/ 556592 w 5939625"/>
              <a:gd name="connsiteY109" fmla="*/ 1789043 h 2433099"/>
              <a:gd name="connsiteX110" fmla="*/ 453225 w 5939625"/>
              <a:gd name="connsiteY110" fmla="*/ 1741335 h 2433099"/>
              <a:gd name="connsiteX111" fmla="*/ 286247 w 5939625"/>
              <a:gd name="connsiteY111" fmla="*/ 1701579 h 2433099"/>
              <a:gd name="connsiteX112" fmla="*/ 214685 w 5939625"/>
              <a:gd name="connsiteY112" fmla="*/ 1669774 h 2433099"/>
              <a:gd name="connsiteX113" fmla="*/ 119270 w 5939625"/>
              <a:gd name="connsiteY113" fmla="*/ 1645920 h 2433099"/>
              <a:gd name="connsiteX114" fmla="*/ 95416 w 5939625"/>
              <a:gd name="connsiteY114" fmla="*/ 1606163 h 2433099"/>
              <a:gd name="connsiteX115" fmla="*/ 63611 w 5939625"/>
              <a:gd name="connsiteY115" fmla="*/ 1542553 h 2433099"/>
              <a:gd name="connsiteX116" fmla="*/ 39757 w 5939625"/>
              <a:gd name="connsiteY116" fmla="*/ 1510748 h 2433099"/>
              <a:gd name="connsiteX117" fmla="*/ 31805 w 5939625"/>
              <a:gd name="connsiteY117" fmla="*/ 1478942 h 2433099"/>
              <a:gd name="connsiteX118" fmla="*/ 7952 w 5939625"/>
              <a:gd name="connsiteY118" fmla="*/ 1415332 h 2433099"/>
              <a:gd name="connsiteX119" fmla="*/ 0 w 5939625"/>
              <a:gd name="connsiteY119" fmla="*/ 1367624 h 2433099"/>
              <a:gd name="connsiteX120" fmla="*/ 7952 w 5939625"/>
              <a:gd name="connsiteY120" fmla="*/ 1081377 h 2433099"/>
              <a:gd name="connsiteX121" fmla="*/ 31805 w 5939625"/>
              <a:gd name="connsiteY121" fmla="*/ 978010 h 2433099"/>
              <a:gd name="connsiteX122" fmla="*/ 39757 w 5939625"/>
              <a:gd name="connsiteY122" fmla="*/ 930302 h 2433099"/>
              <a:gd name="connsiteX123" fmla="*/ 47708 w 5939625"/>
              <a:gd name="connsiteY123" fmla="*/ 890546 h 2433099"/>
              <a:gd name="connsiteX124" fmla="*/ 55659 w 5939625"/>
              <a:gd name="connsiteY124" fmla="*/ 858741 h 2433099"/>
              <a:gd name="connsiteX125" fmla="*/ 71562 w 5939625"/>
              <a:gd name="connsiteY125" fmla="*/ 826935 h 2433099"/>
              <a:gd name="connsiteX126" fmla="*/ 87465 w 5939625"/>
              <a:gd name="connsiteY126" fmla="*/ 747422 h 2433099"/>
              <a:gd name="connsiteX127" fmla="*/ 103367 w 5939625"/>
              <a:gd name="connsiteY127" fmla="*/ 707666 h 2433099"/>
              <a:gd name="connsiteX128" fmla="*/ 119270 w 5939625"/>
              <a:gd name="connsiteY128" fmla="*/ 659958 h 2433099"/>
              <a:gd name="connsiteX129" fmla="*/ 127221 w 5939625"/>
              <a:gd name="connsiteY129" fmla="*/ 596348 h 2433099"/>
              <a:gd name="connsiteX130" fmla="*/ 135172 w 5939625"/>
              <a:gd name="connsiteY130" fmla="*/ 564542 h 2433099"/>
              <a:gd name="connsiteX131" fmla="*/ 143124 w 5939625"/>
              <a:gd name="connsiteY131" fmla="*/ 524786 h 2433099"/>
              <a:gd name="connsiteX132" fmla="*/ 159026 w 5939625"/>
              <a:gd name="connsiteY132" fmla="*/ 437322 h 2433099"/>
              <a:gd name="connsiteX133" fmla="*/ 151075 w 5939625"/>
              <a:gd name="connsiteY133" fmla="*/ 326003 h 2433099"/>
              <a:gd name="connsiteX134" fmla="*/ 135172 w 5939625"/>
              <a:gd name="connsiteY134" fmla="*/ 214685 h 243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939625" h="2433099">
                <a:moveTo>
                  <a:pt x="135172" y="214685"/>
                </a:moveTo>
                <a:cubicBezTo>
                  <a:pt x="139148" y="190831"/>
                  <a:pt x="162928" y="194880"/>
                  <a:pt x="174929" y="182880"/>
                </a:cubicBezTo>
                <a:cubicBezTo>
                  <a:pt x="196225" y="161584"/>
                  <a:pt x="188024" y="152169"/>
                  <a:pt x="206734" y="127221"/>
                </a:cubicBezTo>
                <a:cubicBezTo>
                  <a:pt x="215730" y="115226"/>
                  <a:pt x="225927" y="103523"/>
                  <a:pt x="238539" y="95415"/>
                </a:cubicBezTo>
                <a:cubicBezTo>
                  <a:pt x="263465" y="79391"/>
                  <a:pt x="291548" y="68911"/>
                  <a:pt x="318052" y="55659"/>
                </a:cubicBezTo>
                <a:lnTo>
                  <a:pt x="365760" y="31805"/>
                </a:lnTo>
                <a:cubicBezTo>
                  <a:pt x="376362" y="26504"/>
                  <a:pt x="386560" y="20304"/>
                  <a:pt x="397565" y="15902"/>
                </a:cubicBezTo>
                <a:lnTo>
                  <a:pt x="437322" y="0"/>
                </a:lnTo>
                <a:lnTo>
                  <a:pt x="683812" y="15902"/>
                </a:lnTo>
                <a:cubicBezTo>
                  <a:pt x="710378" y="17846"/>
                  <a:pt x="737145" y="18945"/>
                  <a:pt x="763325" y="23854"/>
                </a:cubicBezTo>
                <a:cubicBezTo>
                  <a:pt x="779801" y="26943"/>
                  <a:pt x="794861" y="35345"/>
                  <a:pt x="811033" y="39756"/>
                </a:cubicBezTo>
                <a:cubicBezTo>
                  <a:pt x="824072" y="43312"/>
                  <a:pt x="837597" y="44776"/>
                  <a:pt x="850790" y="47708"/>
                </a:cubicBezTo>
                <a:cubicBezTo>
                  <a:pt x="889004" y="56200"/>
                  <a:pt x="920884" y="68391"/>
                  <a:pt x="962108" y="71562"/>
                </a:cubicBezTo>
                <a:cubicBezTo>
                  <a:pt x="1205559" y="90288"/>
                  <a:pt x="1030924" y="78861"/>
                  <a:pt x="1486894" y="87464"/>
                </a:cubicBezTo>
                <a:cubicBezTo>
                  <a:pt x="1527240" y="95533"/>
                  <a:pt x="1537940" y="98437"/>
                  <a:pt x="1582310" y="103367"/>
                </a:cubicBezTo>
                <a:cubicBezTo>
                  <a:pt x="1611406" y="106600"/>
                  <a:pt x="1640619" y="108668"/>
                  <a:pt x="1669774" y="111318"/>
                </a:cubicBezTo>
                <a:cubicBezTo>
                  <a:pt x="1692917" y="117104"/>
                  <a:pt x="1717791" y="123857"/>
                  <a:pt x="1741336" y="127221"/>
                </a:cubicBezTo>
                <a:cubicBezTo>
                  <a:pt x="1803005" y="136031"/>
                  <a:pt x="1844315" y="136723"/>
                  <a:pt x="1908313" y="143123"/>
                </a:cubicBezTo>
                <a:cubicBezTo>
                  <a:pt x="1929576" y="145249"/>
                  <a:pt x="1950720" y="148424"/>
                  <a:pt x="1971924" y="151075"/>
                </a:cubicBezTo>
                <a:cubicBezTo>
                  <a:pt x="2082320" y="184194"/>
                  <a:pt x="2024143" y="170380"/>
                  <a:pt x="2146852" y="190831"/>
                </a:cubicBezTo>
                <a:lnTo>
                  <a:pt x="2194560" y="198782"/>
                </a:lnTo>
                <a:cubicBezTo>
                  <a:pt x="2221064" y="212034"/>
                  <a:pt x="2244621" y="235267"/>
                  <a:pt x="2274073" y="238539"/>
                </a:cubicBezTo>
                <a:cubicBezTo>
                  <a:pt x="2297927" y="241189"/>
                  <a:pt x="2321845" y="243318"/>
                  <a:pt x="2345635" y="246490"/>
                </a:cubicBezTo>
                <a:cubicBezTo>
                  <a:pt x="2361616" y="248621"/>
                  <a:pt x="2377383" y="252162"/>
                  <a:pt x="2393343" y="254442"/>
                </a:cubicBezTo>
                <a:cubicBezTo>
                  <a:pt x="2414497" y="257464"/>
                  <a:pt x="2435799" y="259371"/>
                  <a:pt x="2456953" y="262393"/>
                </a:cubicBezTo>
                <a:cubicBezTo>
                  <a:pt x="2617442" y="285319"/>
                  <a:pt x="2367116" y="253152"/>
                  <a:pt x="2568272" y="278295"/>
                </a:cubicBezTo>
                <a:cubicBezTo>
                  <a:pt x="2578874" y="280946"/>
                  <a:pt x="2589569" y="283245"/>
                  <a:pt x="2600077" y="286247"/>
                </a:cubicBezTo>
                <a:cubicBezTo>
                  <a:pt x="2608136" y="288550"/>
                  <a:pt x="2615712" y="292554"/>
                  <a:pt x="2623931" y="294198"/>
                </a:cubicBezTo>
                <a:cubicBezTo>
                  <a:pt x="2655549" y="300522"/>
                  <a:pt x="2719346" y="310101"/>
                  <a:pt x="2719346" y="310101"/>
                </a:cubicBezTo>
                <a:cubicBezTo>
                  <a:pt x="2732598" y="315402"/>
                  <a:pt x="2745195" y="322794"/>
                  <a:pt x="2759103" y="326003"/>
                </a:cubicBezTo>
                <a:cubicBezTo>
                  <a:pt x="2779924" y="330808"/>
                  <a:pt x="2801711" y="330017"/>
                  <a:pt x="2822713" y="333955"/>
                </a:cubicBezTo>
                <a:cubicBezTo>
                  <a:pt x="2844195" y="337983"/>
                  <a:pt x="2865120" y="344556"/>
                  <a:pt x="2886324" y="349857"/>
                </a:cubicBezTo>
                <a:lnTo>
                  <a:pt x="3267986" y="341906"/>
                </a:lnTo>
                <a:cubicBezTo>
                  <a:pt x="3291972" y="341064"/>
                  <a:pt x="3315758" y="337127"/>
                  <a:pt x="3339548" y="333955"/>
                </a:cubicBezTo>
                <a:cubicBezTo>
                  <a:pt x="3355529" y="331824"/>
                  <a:pt x="3371150" y="326719"/>
                  <a:pt x="3387256" y="326003"/>
                </a:cubicBezTo>
                <a:cubicBezTo>
                  <a:pt x="3616961" y="315794"/>
                  <a:pt x="4273569" y="311352"/>
                  <a:pt x="4381169" y="310101"/>
                </a:cubicBezTo>
                <a:lnTo>
                  <a:pt x="4699221" y="326003"/>
                </a:lnTo>
                <a:cubicBezTo>
                  <a:pt x="4715309" y="327052"/>
                  <a:pt x="4730917" y="332071"/>
                  <a:pt x="4746929" y="333955"/>
                </a:cubicBezTo>
                <a:cubicBezTo>
                  <a:pt x="4776003" y="337376"/>
                  <a:pt x="4805297" y="338673"/>
                  <a:pt x="4834393" y="341906"/>
                </a:cubicBezTo>
                <a:cubicBezTo>
                  <a:pt x="4853020" y="343976"/>
                  <a:pt x="4871375" y="348301"/>
                  <a:pt x="4890052" y="349857"/>
                </a:cubicBezTo>
                <a:cubicBezTo>
                  <a:pt x="4935032" y="353605"/>
                  <a:pt x="4980213" y="354475"/>
                  <a:pt x="5025225" y="357809"/>
                </a:cubicBezTo>
                <a:cubicBezTo>
                  <a:pt x="5042587" y="359095"/>
                  <a:pt x="5155783" y="370976"/>
                  <a:pt x="5176299" y="373711"/>
                </a:cubicBezTo>
                <a:cubicBezTo>
                  <a:pt x="5192280" y="375842"/>
                  <a:pt x="5208072" y="379210"/>
                  <a:pt x="5224007" y="381662"/>
                </a:cubicBezTo>
                <a:cubicBezTo>
                  <a:pt x="5242530" y="384512"/>
                  <a:pt x="5261227" y="386261"/>
                  <a:pt x="5279666" y="389614"/>
                </a:cubicBezTo>
                <a:cubicBezTo>
                  <a:pt x="5290418" y="391569"/>
                  <a:pt x="5300778" y="395314"/>
                  <a:pt x="5311472" y="397565"/>
                </a:cubicBezTo>
                <a:cubicBezTo>
                  <a:pt x="5351146" y="405917"/>
                  <a:pt x="5392278" y="408598"/>
                  <a:pt x="5430741" y="421419"/>
                </a:cubicBezTo>
                <a:cubicBezTo>
                  <a:pt x="5461169" y="431562"/>
                  <a:pt x="5480210" y="439264"/>
                  <a:pt x="5510254" y="445273"/>
                </a:cubicBezTo>
                <a:cubicBezTo>
                  <a:pt x="5526063" y="448435"/>
                  <a:pt x="5542059" y="450574"/>
                  <a:pt x="5557962" y="453224"/>
                </a:cubicBezTo>
                <a:cubicBezTo>
                  <a:pt x="5573865" y="458525"/>
                  <a:pt x="5589498" y="464716"/>
                  <a:pt x="5605670" y="469127"/>
                </a:cubicBezTo>
                <a:cubicBezTo>
                  <a:pt x="5711235" y="497918"/>
                  <a:pt x="5596888" y="460899"/>
                  <a:pt x="5669280" y="485029"/>
                </a:cubicBezTo>
                <a:cubicBezTo>
                  <a:pt x="5685183" y="503582"/>
                  <a:pt x="5698825" y="524342"/>
                  <a:pt x="5716988" y="540689"/>
                </a:cubicBezTo>
                <a:cubicBezTo>
                  <a:pt x="5725798" y="548618"/>
                  <a:pt x="5739687" y="549003"/>
                  <a:pt x="5748793" y="556591"/>
                </a:cubicBezTo>
                <a:cubicBezTo>
                  <a:pt x="5756134" y="562709"/>
                  <a:pt x="5757939" y="573688"/>
                  <a:pt x="5764696" y="580445"/>
                </a:cubicBezTo>
                <a:cubicBezTo>
                  <a:pt x="5774067" y="589816"/>
                  <a:pt x="5787130" y="594928"/>
                  <a:pt x="5796501" y="604299"/>
                </a:cubicBezTo>
                <a:cubicBezTo>
                  <a:pt x="5803258" y="611056"/>
                  <a:pt x="5806670" y="620508"/>
                  <a:pt x="5812404" y="628153"/>
                </a:cubicBezTo>
                <a:cubicBezTo>
                  <a:pt x="5822587" y="641730"/>
                  <a:pt x="5835478" y="653357"/>
                  <a:pt x="5844209" y="667909"/>
                </a:cubicBezTo>
                <a:cubicBezTo>
                  <a:pt x="5851553" y="680148"/>
                  <a:pt x="5854315" y="694623"/>
                  <a:pt x="5860112" y="707666"/>
                </a:cubicBezTo>
                <a:cubicBezTo>
                  <a:pt x="5873150" y="737002"/>
                  <a:pt x="5882662" y="750551"/>
                  <a:pt x="5899868" y="779228"/>
                </a:cubicBezTo>
                <a:cubicBezTo>
                  <a:pt x="5902518" y="789830"/>
                  <a:pt x="5903514" y="800989"/>
                  <a:pt x="5907819" y="811033"/>
                </a:cubicBezTo>
                <a:cubicBezTo>
                  <a:pt x="5911583" y="819817"/>
                  <a:pt x="5919448" y="826340"/>
                  <a:pt x="5923722" y="834887"/>
                </a:cubicBezTo>
                <a:cubicBezTo>
                  <a:pt x="5927470" y="842384"/>
                  <a:pt x="5929023" y="850790"/>
                  <a:pt x="5931673" y="858741"/>
                </a:cubicBezTo>
                <a:cubicBezTo>
                  <a:pt x="5934324" y="877294"/>
                  <a:pt x="5939625" y="895659"/>
                  <a:pt x="5939625" y="914400"/>
                </a:cubicBezTo>
                <a:cubicBezTo>
                  <a:pt x="5939625" y="943675"/>
                  <a:pt x="5935094" y="972790"/>
                  <a:pt x="5931673" y="1001864"/>
                </a:cubicBezTo>
                <a:cubicBezTo>
                  <a:pt x="5927340" y="1038692"/>
                  <a:pt x="5923962" y="1048613"/>
                  <a:pt x="5915771" y="1081377"/>
                </a:cubicBezTo>
                <a:cubicBezTo>
                  <a:pt x="5907295" y="1191553"/>
                  <a:pt x="5915343" y="1171799"/>
                  <a:pt x="5883965" y="1272209"/>
                </a:cubicBezTo>
                <a:cubicBezTo>
                  <a:pt x="5879708" y="1285832"/>
                  <a:pt x="5875406" y="1299726"/>
                  <a:pt x="5868063" y="1311965"/>
                </a:cubicBezTo>
                <a:cubicBezTo>
                  <a:pt x="5859332" y="1326518"/>
                  <a:pt x="5845672" y="1337601"/>
                  <a:pt x="5836258" y="1351722"/>
                </a:cubicBezTo>
                <a:cubicBezTo>
                  <a:pt x="5829683" y="1361584"/>
                  <a:pt x="5826236" y="1373236"/>
                  <a:pt x="5820355" y="1383527"/>
                </a:cubicBezTo>
                <a:cubicBezTo>
                  <a:pt x="5815614" y="1391824"/>
                  <a:pt x="5809028" y="1398992"/>
                  <a:pt x="5804452" y="1407381"/>
                </a:cubicBezTo>
                <a:cubicBezTo>
                  <a:pt x="5775810" y="1459891"/>
                  <a:pt x="5775703" y="1463350"/>
                  <a:pt x="5756745" y="1510748"/>
                </a:cubicBezTo>
                <a:cubicBezTo>
                  <a:pt x="5751444" y="1542553"/>
                  <a:pt x="5744841" y="1574168"/>
                  <a:pt x="5740842" y="1606163"/>
                </a:cubicBezTo>
                <a:cubicBezTo>
                  <a:pt x="5728408" y="1705633"/>
                  <a:pt x="5731680" y="1742706"/>
                  <a:pt x="5740842" y="1852654"/>
                </a:cubicBezTo>
                <a:cubicBezTo>
                  <a:pt x="5741964" y="1866122"/>
                  <a:pt x="5746143" y="1879158"/>
                  <a:pt x="5748793" y="1892410"/>
                </a:cubicBezTo>
                <a:cubicBezTo>
                  <a:pt x="5746143" y="1937467"/>
                  <a:pt x="5747225" y="1982900"/>
                  <a:pt x="5740842" y="2027582"/>
                </a:cubicBezTo>
                <a:cubicBezTo>
                  <a:pt x="5739166" y="2039316"/>
                  <a:pt x="5731221" y="2049336"/>
                  <a:pt x="5724939" y="2059388"/>
                </a:cubicBezTo>
                <a:cubicBezTo>
                  <a:pt x="5706256" y="2089281"/>
                  <a:pt x="5669049" y="2127166"/>
                  <a:pt x="5645426" y="2146852"/>
                </a:cubicBezTo>
                <a:cubicBezTo>
                  <a:pt x="5633554" y="2156746"/>
                  <a:pt x="5618033" y="2161433"/>
                  <a:pt x="5605670" y="2170706"/>
                </a:cubicBezTo>
                <a:cubicBezTo>
                  <a:pt x="5580170" y="2189831"/>
                  <a:pt x="5579460" y="2202180"/>
                  <a:pt x="5557962" y="2226365"/>
                </a:cubicBezTo>
                <a:cubicBezTo>
                  <a:pt x="5545511" y="2240373"/>
                  <a:pt x="5533060" y="2254695"/>
                  <a:pt x="5518205" y="2266122"/>
                </a:cubicBezTo>
                <a:cubicBezTo>
                  <a:pt x="5498386" y="2281367"/>
                  <a:pt x="5474598" y="2290876"/>
                  <a:pt x="5454595" y="2305878"/>
                </a:cubicBezTo>
                <a:cubicBezTo>
                  <a:pt x="5442601" y="2314874"/>
                  <a:pt x="5433996" y="2327722"/>
                  <a:pt x="5422790" y="2337683"/>
                </a:cubicBezTo>
                <a:cubicBezTo>
                  <a:pt x="5406877" y="2351828"/>
                  <a:pt x="5340892" y="2402486"/>
                  <a:pt x="5327374" y="2409245"/>
                </a:cubicBezTo>
                <a:cubicBezTo>
                  <a:pt x="5315286" y="2415289"/>
                  <a:pt x="5300997" y="2415285"/>
                  <a:pt x="5287618" y="2417196"/>
                </a:cubicBezTo>
                <a:cubicBezTo>
                  <a:pt x="5245310" y="2423240"/>
                  <a:pt x="5202804" y="2427798"/>
                  <a:pt x="5160397" y="2433099"/>
                </a:cubicBezTo>
                <a:lnTo>
                  <a:pt x="4500439" y="2425148"/>
                </a:lnTo>
                <a:cubicBezTo>
                  <a:pt x="4402260" y="2422694"/>
                  <a:pt x="4304258" y="2415371"/>
                  <a:pt x="4206240" y="2409245"/>
                </a:cubicBezTo>
                <a:cubicBezTo>
                  <a:pt x="4047166" y="2399303"/>
                  <a:pt x="4121362" y="2404823"/>
                  <a:pt x="3983604" y="2393342"/>
                </a:cubicBezTo>
                <a:cubicBezTo>
                  <a:pt x="3957100" y="2388041"/>
                  <a:pt x="3930849" y="2381262"/>
                  <a:pt x="3904091" y="2377440"/>
                </a:cubicBezTo>
                <a:cubicBezTo>
                  <a:pt x="3875110" y="2373300"/>
                  <a:pt x="3845815" y="2371734"/>
                  <a:pt x="3816626" y="2369489"/>
                </a:cubicBezTo>
                <a:lnTo>
                  <a:pt x="3593990" y="2353586"/>
                </a:lnTo>
                <a:cubicBezTo>
                  <a:pt x="3345620" y="2315374"/>
                  <a:pt x="3655403" y="2359727"/>
                  <a:pt x="3355451" y="2329732"/>
                </a:cubicBezTo>
                <a:cubicBezTo>
                  <a:pt x="3320763" y="2326263"/>
                  <a:pt x="3286471" y="2319560"/>
                  <a:pt x="3252084" y="2313829"/>
                </a:cubicBezTo>
                <a:cubicBezTo>
                  <a:pt x="3222854" y="2308957"/>
                  <a:pt x="3194130" y="2300610"/>
                  <a:pt x="3164619" y="2297927"/>
                </a:cubicBezTo>
                <a:cubicBezTo>
                  <a:pt x="3106489" y="2292642"/>
                  <a:pt x="3048000" y="2292626"/>
                  <a:pt x="2989691" y="2289975"/>
                </a:cubicBezTo>
                <a:cubicBezTo>
                  <a:pt x="2846569" y="2258171"/>
                  <a:pt x="2938455" y="2275794"/>
                  <a:pt x="2695492" y="2250219"/>
                </a:cubicBezTo>
                <a:cubicBezTo>
                  <a:pt x="2592593" y="2239388"/>
                  <a:pt x="2618232" y="2242418"/>
                  <a:pt x="2496710" y="2234316"/>
                </a:cubicBezTo>
                <a:cubicBezTo>
                  <a:pt x="2351108" y="2213516"/>
                  <a:pt x="2568309" y="2243041"/>
                  <a:pt x="2313830" y="2218414"/>
                </a:cubicBezTo>
                <a:cubicBezTo>
                  <a:pt x="1991823" y="2187252"/>
                  <a:pt x="2412398" y="2215325"/>
                  <a:pt x="2059388" y="2194560"/>
                </a:cubicBezTo>
                <a:cubicBezTo>
                  <a:pt x="2016981" y="2189259"/>
                  <a:pt x="1974367" y="2185409"/>
                  <a:pt x="1932167" y="2178657"/>
                </a:cubicBezTo>
                <a:cubicBezTo>
                  <a:pt x="1908038" y="2174796"/>
                  <a:pt x="1884101" y="2169468"/>
                  <a:pt x="1860605" y="2162755"/>
                </a:cubicBezTo>
                <a:cubicBezTo>
                  <a:pt x="1846881" y="2158834"/>
                  <a:pt x="1834734" y="2150158"/>
                  <a:pt x="1820849" y="2146852"/>
                </a:cubicBezTo>
                <a:cubicBezTo>
                  <a:pt x="1778876" y="2136858"/>
                  <a:pt x="1736012" y="2131071"/>
                  <a:pt x="1693628" y="2122998"/>
                </a:cubicBezTo>
                <a:cubicBezTo>
                  <a:pt x="1623870" y="2109711"/>
                  <a:pt x="1683371" y="2119261"/>
                  <a:pt x="1598212" y="2107095"/>
                </a:cubicBezTo>
                <a:cubicBezTo>
                  <a:pt x="1492526" y="2061802"/>
                  <a:pt x="1595868" y="2099722"/>
                  <a:pt x="1470992" y="2075290"/>
                </a:cubicBezTo>
                <a:cubicBezTo>
                  <a:pt x="1372527" y="2056025"/>
                  <a:pt x="1271977" y="2043408"/>
                  <a:pt x="1176793" y="2011680"/>
                </a:cubicBezTo>
                <a:cubicBezTo>
                  <a:pt x="1129085" y="1995777"/>
                  <a:pt x="1080986" y="1981006"/>
                  <a:pt x="1033670" y="1963972"/>
                </a:cubicBezTo>
                <a:cubicBezTo>
                  <a:pt x="936414" y="1928959"/>
                  <a:pt x="1017338" y="1947983"/>
                  <a:pt x="938254" y="1932167"/>
                </a:cubicBezTo>
                <a:cubicBezTo>
                  <a:pt x="911750" y="1921565"/>
                  <a:pt x="884827" y="1911956"/>
                  <a:pt x="858741" y="1900362"/>
                </a:cubicBezTo>
                <a:cubicBezTo>
                  <a:pt x="837078" y="1890734"/>
                  <a:pt x="817376" y="1876751"/>
                  <a:pt x="795131" y="1868556"/>
                </a:cubicBezTo>
                <a:cubicBezTo>
                  <a:pt x="716485" y="1839581"/>
                  <a:pt x="632692" y="1824166"/>
                  <a:pt x="556592" y="1789043"/>
                </a:cubicBezTo>
                <a:cubicBezTo>
                  <a:pt x="522136" y="1773140"/>
                  <a:pt x="489331" y="1753016"/>
                  <a:pt x="453225" y="1741335"/>
                </a:cubicBezTo>
                <a:cubicBezTo>
                  <a:pt x="398788" y="1723723"/>
                  <a:pt x="286247" y="1701579"/>
                  <a:pt x="286247" y="1701579"/>
                </a:cubicBezTo>
                <a:cubicBezTo>
                  <a:pt x="253068" y="1679459"/>
                  <a:pt x="263350" y="1683292"/>
                  <a:pt x="214685" y="1669774"/>
                </a:cubicBezTo>
                <a:cubicBezTo>
                  <a:pt x="183097" y="1661000"/>
                  <a:pt x="119270" y="1645920"/>
                  <a:pt x="119270" y="1645920"/>
                </a:cubicBezTo>
                <a:cubicBezTo>
                  <a:pt x="111319" y="1632668"/>
                  <a:pt x="102743" y="1619770"/>
                  <a:pt x="95416" y="1606163"/>
                </a:cubicBezTo>
                <a:cubicBezTo>
                  <a:pt x="84177" y="1585290"/>
                  <a:pt x="77835" y="1561518"/>
                  <a:pt x="63611" y="1542553"/>
                </a:cubicBezTo>
                <a:lnTo>
                  <a:pt x="39757" y="1510748"/>
                </a:lnTo>
                <a:cubicBezTo>
                  <a:pt x="37106" y="1500146"/>
                  <a:pt x="35261" y="1489310"/>
                  <a:pt x="31805" y="1478942"/>
                </a:cubicBezTo>
                <a:cubicBezTo>
                  <a:pt x="27676" y="1466556"/>
                  <a:pt x="11675" y="1432084"/>
                  <a:pt x="7952" y="1415332"/>
                </a:cubicBezTo>
                <a:cubicBezTo>
                  <a:pt x="4455" y="1399594"/>
                  <a:pt x="2651" y="1383527"/>
                  <a:pt x="0" y="1367624"/>
                </a:cubicBezTo>
                <a:cubicBezTo>
                  <a:pt x="2651" y="1272208"/>
                  <a:pt x="1740" y="1176627"/>
                  <a:pt x="7952" y="1081377"/>
                </a:cubicBezTo>
                <a:cubicBezTo>
                  <a:pt x="16128" y="956013"/>
                  <a:pt x="18212" y="1039176"/>
                  <a:pt x="31805" y="978010"/>
                </a:cubicBezTo>
                <a:cubicBezTo>
                  <a:pt x="35302" y="962272"/>
                  <a:pt x="36873" y="946164"/>
                  <a:pt x="39757" y="930302"/>
                </a:cubicBezTo>
                <a:cubicBezTo>
                  <a:pt x="42175" y="917006"/>
                  <a:pt x="44776" y="903739"/>
                  <a:pt x="47708" y="890546"/>
                </a:cubicBezTo>
                <a:cubicBezTo>
                  <a:pt x="50079" y="879878"/>
                  <a:pt x="51822" y="868973"/>
                  <a:pt x="55659" y="858741"/>
                </a:cubicBezTo>
                <a:cubicBezTo>
                  <a:pt x="59821" y="847642"/>
                  <a:pt x="66261" y="837537"/>
                  <a:pt x="71562" y="826935"/>
                </a:cubicBezTo>
                <a:cubicBezTo>
                  <a:pt x="76863" y="800431"/>
                  <a:pt x="80501" y="773539"/>
                  <a:pt x="87465" y="747422"/>
                </a:cubicBezTo>
                <a:cubicBezTo>
                  <a:pt x="91143" y="733631"/>
                  <a:pt x="98489" y="721079"/>
                  <a:pt x="103367" y="707666"/>
                </a:cubicBezTo>
                <a:cubicBezTo>
                  <a:pt x="109096" y="691912"/>
                  <a:pt x="113969" y="675861"/>
                  <a:pt x="119270" y="659958"/>
                </a:cubicBezTo>
                <a:cubicBezTo>
                  <a:pt x="121920" y="638755"/>
                  <a:pt x="123708" y="617426"/>
                  <a:pt x="127221" y="596348"/>
                </a:cubicBezTo>
                <a:cubicBezTo>
                  <a:pt x="129018" y="585568"/>
                  <a:pt x="132801" y="575210"/>
                  <a:pt x="135172" y="564542"/>
                </a:cubicBezTo>
                <a:cubicBezTo>
                  <a:pt x="138104" y="551349"/>
                  <a:pt x="140902" y="538117"/>
                  <a:pt x="143124" y="524786"/>
                </a:cubicBezTo>
                <a:cubicBezTo>
                  <a:pt x="157371" y="439304"/>
                  <a:pt x="143759" y="498390"/>
                  <a:pt x="159026" y="437322"/>
                </a:cubicBezTo>
                <a:cubicBezTo>
                  <a:pt x="156376" y="400216"/>
                  <a:pt x="154776" y="363019"/>
                  <a:pt x="151075" y="326003"/>
                </a:cubicBezTo>
                <a:cubicBezTo>
                  <a:pt x="140945" y="224703"/>
                  <a:pt x="131196" y="238539"/>
                  <a:pt x="135172" y="214685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73" descr="DSC_0014_pp-cropped.jpg">
            <a:extLst>
              <a:ext uri="{FF2B5EF4-FFF2-40B4-BE49-F238E27FC236}">
                <a16:creationId xmlns:a16="http://schemas.microsoft.com/office/drawing/2014/main" id="{10BB0C59-3284-4247-8533-A5F557A6C8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2915" y="4528130"/>
            <a:ext cx="684829" cy="1005840"/>
          </a:xfrm>
          <a:prstGeom prst="rect">
            <a:avLst/>
          </a:prstGeom>
          <a:ln w="317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700F926-FA34-44B6-84F4-6500BBC9B505}"/>
              </a:ext>
            </a:extLst>
          </p:cNvPr>
          <p:cNvSpPr/>
          <p:nvPr/>
        </p:nvSpPr>
        <p:spPr>
          <a:xfrm>
            <a:off x="5105044" y="5545367"/>
            <a:ext cx="2220569" cy="400110"/>
          </a:xfrm>
          <a:prstGeom prst="rect">
            <a:avLst/>
          </a:prstGeom>
          <a:ln w="698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Dr. Mickey Stevenson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Assoc VP, Research Integrity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71F9D3DD-AFFD-4660-9661-D4AD90C46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034" y="4841673"/>
            <a:ext cx="721783" cy="1005840"/>
          </a:xfrm>
          <a:prstGeom prst="rect">
            <a:avLst/>
          </a:prstGeom>
          <a:ln w="317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9BF4557A-3A87-460C-BAA4-D77B37C29826}"/>
              </a:ext>
            </a:extLst>
          </p:cNvPr>
          <p:cNvSpPr txBox="1"/>
          <p:nvPr/>
        </p:nvSpPr>
        <p:spPr>
          <a:xfrm>
            <a:off x="3475" y="5847513"/>
            <a:ext cx="15385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Vacant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</a:rPr>
              <a:t>Director, Research Infrastructure Support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228953E-FF6B-49AB-8B07-7657698DDBA6}"/>
              </a:ext>
            </a:extLst>
          </p:cNvPr>
          <p:cNvSpPr txBox="1"/>
          <p:nvPr/>
        </p:nvSpPr>
        <p:spPr>
          <a:xfrm>
            <a:off x="1432654" y="5869729"/>
            <a:ext cx="15385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Dr. Dan Riechers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</a:rPr>
              <a:t>Director, Faculty &amp; Grant Development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34C6BC0-50DE-47A9-B12E-0C42B1CBC9BE}"/>
              </a:ext>
            </a:extLst>
          </p:cNvPr>
          <p:cNvSpPr txBox="1"/>
          <p:nvPr/>
        </p:nvSpPr>
        <p:spPr>
          <a:xfrm>
            <a:off x="4893366" y="1567481"/>
            <a:ext cx="145487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</a:rPr>
              <a:t>Michael Wood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</a:rPr>
              <a:t>Director, HEBA </a:t>
            </a:r>
            <a:r>
              <a:rPr lang="en-US" sz="1000" dirty="0">
                <a:latin typeface="Arial Narrow" panose="020B0606020202030204" pitchFamily="34" charset="0"/>
              </a:rPr>
              <a:t>Research Service Center (RSC)</a:t>
            </a:r>
            <a:endParaRPr kumimoji="0" lang="en-US" sz="1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52F719C-B106-4493-A2DE-C24E73C85003}"/>
              </a:ext>
            </a:extLst>
          </p:cNvPr>
          <p:cNvSpPr txBox="1"/>
          <p:nvPr/>
        </p:nvSpPr>
        <p:spPr>
          <a:xfrm>
            <a:off x="5958613" y="1757024"/>
            <a:ext cx="142906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</a:rPr>
              <a:t>Jesse Hernández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</a:rPr>
              <a:t>Asst Director</a:t>
            </a:r>
            <a:endParaRPr lang="en-US" sz="1000" dirty="0">
              <a:latin typeface="Arial Narrow" panose="020B0606020202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latin typeface="Arial Narrow" panose="020B0606020202030204" pitchFamily="34" charset="0"/>
              </a:rPr>
              <a:t>HEBA RSC</a:t>
            </a:r>
            <a:endParaRPr kumimoji="0" lang="en-US" sz="1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Narrow" panose="020B0606020202030204" pitchFamily="34" charset="0"/>
            </a:endParaRPr>
          </a:p>
        </p:txBody>
      </p:sp>
      <p:pic>
        <p:nvPicPr>
          <p:cNvPr id="88" name="Picture Placeholder 4">
            <a:extLst>
              <a:ext uri="{FF2B5EF4-FFF2-40B4-BE49-F238E27FC236}">
                <a16:creationId xmlns:a16="http://schemas.microsoft.com/office/drawing/2014/main" id="{722B2162-29E9-47E8-A777-5862703420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3991" b="1"/>
          <a:stretch/>
        </p:blipFill>
        <p:spPr>
          <a:xfrm>
            <a:off x="6303304" y="693181"/>
            <a:ext cx="739682" cy="1005840"/>
          </a:xfrm>
          <a:prstGeom prst="rect">
            <a:avLst/>
          </a:prstGeom>
          <a:ln w="317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C58C75DB-620C-46B1-89A3-4149A2A28D9C}"/>
              </a:ext>
            </a:extLst>
          </p:cNvPr>
          <p:cNvSpPr txBox="1"/>
          <p:nvPr/>
        </p:nvSpPr>
        <p:spPr>
          <a:xfrm>
            <a:off x="2739721" y="1517396"/>
            <a:ext cx="15425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000" dirty="0">
                <a:latin typeface="Arial Narrow" panose="020B0606020202030204" pitchFamily="34" charset="0"/>
              </a:rPr>
              <a:t> Liana Ryan</a:t>
            </a:r>
          </a:p>
          <a:p>
            <a:pPr algn="ctr">
              <a:lnSpc>
                <a:spcPct val="90000"/>
              </a:lnSpc>
            </a:pPr>
            <a:r>
              <a:rPr lang="en-US" sz="1000" dirty="0">
                <a:latin typeface="Arial Narrow" panose="020B0606020202030204" pitchFamily="34" charset="0"/>
              </a:rPr>
              <a:t> Director,  SCI/EID </a:t>
            </a:r>
            <a:br>
              <a:rPr lang="en-US" sz="1000" dirty="0">
                <a:latin typeface="Arial Narrow" panose="020B0606020202030204" pitchFamily="34" charset="0"/>
              </a:rPr>
            </a:br>
            <a:r>
              <a:rPr lang="en-US" sz="1000" dirty="0">
                <a:latin typeface="Arial Narrow" panose="020B0606020202030204" pitchFamily="34" charset="0"/>
              </a:rPr>
              <a:t>Research Service Center (RSC)</a:t>
            </a:r>
          </a:p>
        </p:txBody>
      </p:sp>
      <p:pic>
        <p:nvPicPr>
          <p:cNvPr id="90" name="Picture 89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2B90FBC9-A39D-4B99-92A1-22AE27691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5387" y="4774962"/>
            <a:ext cx="791717" cy="1005840"/>
          </a:xfrm>
          <a:prstGeom prst="rect">
            <a:avLst/>
          </a:prstGeom>
          <a:ln w="317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8656A7DE-01CC-4F0A-8703-3F9AA467F9A9}"/>
              </a:ext>
            </a:extLst>
          </p:cNvPr>
          <p:cNvSpPr txBox="1"/>
          <p:nvPr/>
        </p:nvSpPr>
        <p:spPr>
          <a:xfrm>
            <a:off x="3060228" y="5810866"/>
            <a:ext cx="19971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Jessica C. Fernandez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</a:rPr>
              <a:t>Senior  Director, Contracts &amp; Industry Agreements</a:t>
            </a: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FBEA447E-D0E4-4E12-A254-966B0AA262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5324" y="527589"/>
            <a:ext cx="745067" cy="1005840"/>
          </a:xfrm>
          <a:prstGeom prst="rect">
            <a:avLst/>
          </a:prstGeom>
          <a:ln w="317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A91DF4FA-AA4E-4989-8C06-65DA4BD740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5503" y="483046"/>
            <a:ext cx="648937" cy="1005840"/>
          </a:xfrm>
          <a:prstGeom prst="rect">
            <a:avLst/>
          </a:prstGeom>
          <a:ln w="317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57CFD8DE-EBBE-45BA-8832-8189614F60E2}"/>
              </a:ext>
            </a:extLst>
          </p:cNvPr>
          <p:cNvSpPr txBox="1"/>
          <p:nvPr/>
        </p:nvSpPr>
        <p:spPr>
          <a:xfrm>
            <a:off x="4005539" y="1715720"/>
            <a:ext cx="109728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000" dirty="0">
                <a:latin typeface="Arial Narrow" panose="020B0606020202030204" pitchFamily="34" charset="0"/>
              </a:rPr>
              <a:t>Matthew </a:t>
            </a:r>
            <a:r>
              <a:rPr lang="en-US" sz="1000" dirty="0" err="1">
                <a:latin typeface="Arial Narrow" panose="020B0606020202030204" pitchFamily="34" charset="0"/>
              </a:rPr>
              <a:t>Mueck</a:t>
            </a:r>
            <a:endParaRPr lang="en-US" sz="1000" dirty="0">
              <a:latin typeface="Arial Narrow" panose="020B060602020203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000" dirty="0">
                <a:latin typeface="Arial Narrow" panose="020B0606020202030204" pitchFamily="34" charset="0"/>
              </a:rPr>
              <a:t>Asst Director</a:t>
            </a:r>
          </a:p>
          <a:p>
            <a:pPr algn="ctr">
              <a:lnSpc>
                <a:spcPct val="90000"/>
              </a:lnSpc>
            </a:pPr>
            <a:r>
              <a:rPr lang="en-US" sz="1000" dirty="0">
                <a:latin typeface="Arial Narrow" panose="020B0606020202030204" pitchFamily="34" charset="0"/>
              </a:rPr>
              <a:t>SCI/EID RSC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8ED0643-8F72-4397-83C5-B2A628629827}"/>
              </a:ext>
            </a:extLst>
          </p:cNvPr>
          <p:cNvSpPr/>
          <p:nvPr/>
        </p:nvSpPr>
        <p:spPr>
          <a:xfrm>
            <a:off x="6903438" y="1177354"/>
            <a:ext cx="1585415" cy="553998"/>
          </a:xfrm>
          <a:prstGeom prst="rect">
            <a:avLst/>
          </a:prstGeom>
          <a:ln w="698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Veronica Stoller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Asst VP, Research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Finance and Operations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464C320-0C32-406A-A0ED-17AC5E2F0C1E}"/>
              </a:ext>
            </a:extLst>
          </p:cNvPr>
          <p:cNvSpPr txBox="1"/>
          <p:nvPr/>
        </p:nvSpPr>
        <p:spPr>
          <a:xfrm>
            <a:off x="9891215" y="1582258"/>
            <a:ext cx="140881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Sandra R. Claiborne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Director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Grants and Contracts Financial Services (GCFS)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B9D8D12-8CA3-42BB-BC2A-41012A7BCF02}"/>
              </a:ext>
            </a:extLst>
          </p:cNvPr>
          <p:cNvSpPr txBox="1"/>
          <p:nvPr/>
        </p:nvSpPr>
        <p:spPr>
          <a:xfrm>
            <a:off x="8043888" y="1570772"/>
            <a:ext cx="113251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Jennifer Silver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Director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Post-Award Administration</a:t>
            </a: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DE20DDF6-EE0C-4D30-A783-9850AA021F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7357" y="4806771"/>
            <a:ext cx="607588" cy="1005840"/>
          </a:xfrm>
          <a:prstGeom prst="rect">
            <a:avLst/>
          </a:prstGeom>
          <a:ln w="317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D96B1CE5-9111-4C7E-A64D-9FB105331A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13043" y="533167"/>
            <a:ext cx="765156" cy="1005840"/>
          </a:xfrm>
          <a:prstGeom prst="rect">
            <a:avLst/>
          </a:prstGeom>
          <a:ln w="317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91CB4B77-3261-45F5-AF0B-83D7548D3EA7}"/>
              </a:ext>
            </a:extLst>
          </p:cNvPr>
          <p:cNvSpPr txBox="1"/>
          <p:nvPr/>
        </p:nvSpPr>
        <p:spPr>
          <a:xfrm>
            <a:off x="9034826" y="1622194"/>
            <a:ext cx="9827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Vacant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Asst Director, 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Post-Award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Administration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30D45E9-0175-4DB3-B983-E1EC23E779FD}"/>
              </a:ext>
            </a:extLst>
          </p:cNvPr>
          <p:cNvSpPr txBox="1"/>
          <p:nvPr/>
        </p:nvSpPr>
        <p:spPr>
          <a:xfrm>
            <a:off x="7898391" y="5803122"/>
            <a:ext cx="166949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</a:rPr>
              <a:t>Arya Singh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</a:rPr>
              <a:t>Director, Research Computing and Business Intelligence</a:t>
            </a:r>
          </a:p>
        </p:txBody>
      </p:sp>
      <p:pic>
        <p:nvPicPr>
          <p:cNvPr id="104" name="Picture 103">
            <a:extLst>
              <a:ext uri="{FF2B5EF4-FFF2-40B4-BE49-F238E27FC236}">
                <a16:creationId xmlns:a16="http://schemas.microsoft.com/office/drawing/2014/main" id="{9D191D3B-991A-47AE-A90D-277D06B411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8060" y="210726"/>
            <a:ext cx="617717" cy="1005840"/>
          </a:xfrm>
          <a:prstGeom prst="rect">
            <a:avLst/>
          </a:prstGeom>
          <a:ln w="22225" cap="sq">
            <a:solidFill>
              <a:srgbClr val="000000"/>
            </a:solidFill>
            <a:prstDash val="solid"/>
            <a:miter lim="800000"/>
          </a:ln>
          <a:effectLst>
            <a:outerShdw blurRad="508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1490ED16-10DA-43C7-BAE2-8479FBD8E9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1450" y="523818"/>
            <a:ext cx="655320" cy="1005840"/>
          </a:xfrm>
          <a:prstGeom prst="rect">
            <a:avLst/>
          </a:prstGeom>
          <a:ln w="22225" cap="sq">
            <a:solidFill>
              <a:srgbClr val="000000"/>
            </a:solidFill>
            <a:prstDash val="solid"/>
            <a:miter lim="800000"/>
          </a:ln>
          <a:effectLst>
            <a:outerShdw blurRad="508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5EB5FE54-3922-4D75-A969-352B9E8D837F}"/>
              </a:ext>
            </a:extLst>
          </p:cNvPr>
          <p:cNvSpPr txBox="1"/>
          <p:nvPr/>
        </p:nvSpPr>
        <p:spPr>
          <a:xfrm>
            <a:off x="11209335" y="1639242"/>
            <a:ext cx="836019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000" dirty="0">
                <a:latin typeface="Arial Narrow" panose="020B0606020202030204" pitchFamily="34" charset="0"/>
              </a:rPr>
              <a:t>Ann Simmons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Asst Director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GCFS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F7539A00-BEFA-446E-9DF6-9B13B707C62B}"/>
              </a:ext>
            </a:extLst>
          </p:cNvPr>
          <p:cNvSpPr txBox="1"/>
          <p:nvPr/>
        </p:nvSpPr>
        <p:spPr>
          <a:xfrm>
            <a:off x="10076773" y="5053036"/>
            <a:ext cx="20375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</a:rPr>
              <a:t>From Ideation to Project: Sponsored Projects Life Cycle</a:t>
            </a:r>
          </a:p>
          <a:p>
            <a:pPr marL="0" indent="0" algn="ctr">
              <a:buNone/>
            </a:pPr>
            <a:r>
              <a:rPr lang="en-US" sz="1200" dirty="0">
                <a:solidFill>
                  <a:schemeClr val="bg1"/>
                </a:solidFill>
              </a:rPr>
              <a:t>Saygin 11/30/2021</a:t>
            </a:r>
          </a:p>
        </p:txBody>
      </p:sp>
      <p:pic>
        <p:nvPicPr>
          <p:cNvPr id="182" name="Picture 181">
            <a:extLst>
              <a:ext uri="{FF2B5EF4-FFF2-40B4-BE49-F238E27FC236}">
                <a16:creationId xmlns:a16="http://schemas.microsoft.com/office/drawing/2014/main" id="{45884A30-AAD0-4F5D-87C9-9AA638902B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56646" y="5765930"/>
            <a:ext cx="1847850" cy="1000125"/>
          </a:xfrm>
          <a:prstGeom prst="rect">
            <a:avLst/>
          </a:prstGeom>
        </p:spPr>
      </p:pic>
      <p:pic>
        <p:nvPicPr>
          <p:cNvPr id="5" name="Picture 4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98DB977E-38D1-4F73-80D6-D66F76DA2A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62193" y="702510"/>
            <a:ext cx="820443" cy="984531"/>
          </a:xfrm>
          <a:prstGeom prst="rect">
            <a:avLst/>
          </a:prstGeom>
          <a:ln w="31750">
            <a:solidFill>
              <a:srgbClr val="000000"/>
            </a:solidFill>
          </a:ln>
        </p:spPr>
      </p:pic>
      <p:pic>
        <p:nvPicPr>
          <p:cNvPr id="6" name="Picture 5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3F5B68AF-11F8-4A81-AEBC-1FF13F95E0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165883" y="584229"/>
            <a:ext cx="831305" cy="1038907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F563B0-F8BA-4E9C-B78D-615311B6C062}"/>
              </a:ext>
            </a:extLst>
          </p:cNvPr>
          <p:cNvSpPr/>
          <p:nvPr/>
        </p:nvSpPr>
        <p:spPr>
          <a:xfrm>
            <a:off x="364173" y="4841671"/>
            <a:ext cx="841158" cy="1028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7B934B9E-67BF-4A6F-9828-9EFB99CF7D78}"/>
              </a:ext>
            </a:extLst>
          </p:cNvPr>
          <p:cNvSpPr/>
          <p:nvPr/>
        </p:nvSpPr>
        <p:spPr>
          <a:xfrm rot="9583655">
            <a:off x="1325182" y="-69481"/>
            <a:ext cx="1366204" cy="3849227"/>
          </a:xfrm>
          <a:custGeom>
            <a:avLst/>
            <a:gdLst>
              <a:gd name="connsiteX0" fmla="*/ 310100 w 3291843"/>
              <a:gd name="connsiteY0" fmla="*/ 604299 h 4516341"/>
              <a:gd name="connsiteX1" fmla="*/ 286247 w 3291843"/>
              <a:gd name="connsiteY1" fmla="*/ 524786 h 4516341"/>
              <a:gd name="connsiteX2" fmla="*/ 310100 w 3291843"/>
              <a:gd name="connsiteY2" fmla="*/ 365760 h 4516341"/>
              <a:gd name="connsiteX3" fmla="*/ 365760 w 3291843"/>
              <a:gd name="connsiteY3" fmla="*/ 294199 h 4516341"/>
              <a:gd name="connsiteX4" fmla="*/ 397565 w 3291843"/>
              <a:gd name="connsiteY4" fmla="*/ 254442 h 4516341"/>
              <a:gd name="connsiteX5" fmla="*/ 421419 w 3291843"/>
              <a:gd name="connsiteY5" fmla="*/ 214686 h 4516341"/>
              <a:gd name="connsiteX6" fmla="*/ 445273 w 3291843"/>
              <a:gd name="connsiteY6" fmla="*/ 182880 h 4516341"/>
              <a:gd name="connsiteX7" fmla="*/ 469127 w 3291843"/>
              <a:gd name="connsiteY7" fmla="*/ 143124 h 4516341"/>
              <a:gd name="connsiteX8" fmla="*/ 508883 w 3291843"/>
              <a:gd name="connsiteY8" fmla="*/ 103367 h 4516341"/>
              <a:gd name="connsiteX9" fmla="*/ 516834 w 3291843"/>
              <a:gd name="connsiteY9" fmla="*/ 71562 h 4516341"/>
              <a:gd name="connsiteX10" fmla="*/ 588396 w 3291843"/>
              <a:gd name="connsiteY10" fmla="*/ 7952 h 4516341"/>
              <a:gd name="connsiteX11" fmla="*/ 612250 w 3291843"/>
              <a:gd name="connsiteY11" fmla="*/ 0 h 4516341"/>
              <a:gd name="connsiteX12" fmla="*/ 715617 w 3291843"/>
              <a:gd name="connsiteY12" fmla="*/ 7952 h 4516341"/>
              <a:gd name="connsiteX13" fmla="*/ 787179 w 3291843"/>
              <a:gd name="connsiteY13" fmla="*/ 23854 h 4516341"/>
              <a:gd name="connsiteX14" fmla="*/ 818984 w 3291843"/>
              <a:gd name="connsiteY14" fmla="*/ 31806 h 4516341"/>
              <a:gd name="connsiteX15" fmla="*/ 1160890 w 3291843"/>
              <a:gd name="connsiteY15" fmla="*/ 39757 h 4516341"/>
              <a:gd name="connsiteX16" fmla="*/ 1327867 w 3291843"/>
              <a:gd name="connsiteY16" fmla="*/ 79513 h 4516341"/>
              <a:gd name="connsiteX17" fmla="*/ 1351721 w 3291843"/>
              <a:gd name="connsiteY17" fmla="*/ 95416 h 4516341"/>
              <a:gd name="connsiteX18" fmla="*/ 1407380 w 3291843"/>
              <a:gd name="connsiteY18" fmla="*/ 166978 h 4516341"/>
              <a:gd name="connsiteX19" fmla="*/ 1439186 w 3291843"/>
              <a:gd name="connsiteY19" fmla="*/ 206734 h 4516341"/>
              <a:gd name="connsiteX20" fmla="*/ 1510747 w 3291843"/>
              <a:gd name="connsiteY20" fmla="*/ 278296 h 4516341"/>
              <a:gd name="connsiteX21" fmla="*/ 1542553 w 3291843"/>
              <a:gd name="connsiteY21" fmla="*/ 326004 h 4516341"/>
              <a:gd name="connsiteX22" fmla="*/ 1582309 w 3291843"/>
              <a:gd name="connsiteY22" fmla="*/ 389614 h 4516341"/>
              <a:gd name="connsiteX23" fmla="*/ 1598212 w 3291843"/>
              <a:gd name="connsiteY23" fmla="*/ 477079 h 4516341"/>
              <a:gd name="connsiteX24" fmla="*/ 1614114 w 3291843"/>
              <a:gd name="connsiteY24" fmla="*/ 564543 h 4516341"/>
              <a:gd name="connsiteX25" fmla="*/ 1637968 w 3291843"/>
              <a:gd name="connsiteY25" fmla="*/ 612251 h 4516341"/>
              <a:gd name="connsiteX26" fmla="*/ 1645920 w 3291843"/>
              <a:gd name="connsiteY26" fmla="*/ 652007 h 4516341"/>
              <a:gd name="connsiteX27" fmla="*/ 1685676 w 3291843"/>
              <a:gd name="connsiteY27" fmla="*/ 699715 h 4516341"/>
              <a:gd name="connsiteX28" fmla="*/ 1796994 w 3291843"/>
              <a:gd name="connsiteY28" fmla="*/ 779228 h 4516341"/>
              <a:gd name="connsiteX29" fmla="*/ 1876507 w 3291843"/>
              <a:gd name="connsiteY29" fmla="*/ 834887 h 4516341"/>
              <a:gd name="connsiteX30" fmla="*/ 1979874 w 3291843"/>
              <a:gd name="connsiteY30" fmla="*/ 874644 h 4516341"/>
              <a:gd name="connsiteX31" fmla="*/ 2011680 w 3291843"/>
              <a:gd name="connsiteY31" fmla="*/ 890546 h 4516341"/>
              <a:gd name="connsiteX32" fmla="*/ 2202511 w 3291843"/>
              <a:gd name="connsiteY32" fmla="*/ 930303 h 4516341"/>
              <a:gd name="connsiteX33" fmla="*/ 2226365 w 3291843"/>
              <a:gd name="connsiteY33" fmla="*/ 938254 h 4516341"/>
              <a:gd name="connsiteX34" fmla="*/ 2337683 w 3291843"/>
              <a:gd name="connsiteY34" fmla="*/ 922352 h 4516341"/>
              <a:gd name="connsiteX35" fmla="*/ 2433099 w 3291843"/>
              <a:gd name="connsiteY35" fmla="*/ 930303 h 4516341"/>
              <a:gd name="connsiteX36" fmla="*/ 2584173 w 3291843"/>
              <a:gd name="connsiteY36" fmla="*/ 954157 h 4516341"/>
              <a:gd name="connsiteX37" fmla="*/ 2655735 w 3291843"/>
              <a:gd name="connsiteY37" fmla="*/ 962108 h 4516341"/>
              <a:gd name="connsiteX38" fmla="*/ 2695492 w 3291843"/>
              <a:gd name="connsiteY38" fmla="*/ 978011 h 4516341"/>
              <a:gd name="connsiteX39" fmla="*/ 2806810 w 3291843"/>
              <a:gd name="connsiteY39" fmla="*/ 1049572 h 4516341"/>
              <a:gd name="connsiteX40" fmla="*/ 2838615 w 3291843"/>
              <a:gd name="connsiteY40" fmla="*/ 1097280 h 4516341"/>
              <a:gd name="connsiteX41" fmla="*/ 2902226 w 3291843"/>
              <a:gd name="connsiteY41" fmla="*/ 1160891 h 4516341"/>
              <a:gd name="connsiteX42" fmla="*/ 2957885 w 3291843"/>
              <a:gd name="connsiteY42" fmla="*/ 1232452 h 4516341"/>
              <a:gd name="connsiteX43" fmla="*/ 2965836 w 3291843"/>
              <a:gd name="connsiteY43" fmla="*/ 1256306 h 4516341"/>
              <a:gd name="connsiteX44" fmla="*/ 3013544 w 3291843"/>
              <a:gd name="connsiteY44" fmla="*/ 1335819 h 4516341"/>
              <a:gd name="connsiteX45" fmla="*/ 3045349 w 3291843"/>
              <a:gd name="connsiteY45" fmla="*/ 1375576 h 4516341"/>
              <a:gd name="connsiteX46" fmla="*/ 3085106 w 3291843"/>
              <a:gd name="connsiteY46" fmla="*/ 1470992 h 4516341"/>
              <a:gd name="connsiteX47" fmla="*/ 3116911 w 3291843"/>
              <a:gd name="connsiteY47" fmla="*/ 1550505 h 4516341"/>
              <a:gd name="connsiteX48" fmla="*/ 3180521 w 3291843"/>
              <a:gd name="connsiteY48" fmla="*/ 1709531 h 4516341"/>
              <a:gd name="connsiteX49" fmla="*/ 3188473 w 3291843"/>
              <a:gd name="connsiteY49" fmla="*/ 1741336 h 4516341"/>
              <a:gd name="connsiteX50" fmla="*/ 3204375 w 3291843"/>
              <a:gd name="connsiteY50" fmla="*/ 1781092 h 4516341"/>
              <a:gd name="connsiteX51" fmla="*/ 3212327 w 3291843"/>
              <a:gd name="connsiteY51" fmla="*/ 1820849 h 4516341"/>
              <a:gd name="connsiteX52" fmla="*/ 3228229 w 3291843"/>
              <a:gd name="connsiteY52" fmla="*/ 1884459 h 4516341"/>
              <a:gd name="connsiteX53" fmla="*/ 3252083 w 3291843"/>
              <a:gd name="connsiteY53" fmla="*/ 1979875 h 4516341"/>
              <a:gd name="connsiteX54" fmla="*/ 3275937 w 3291843"/>
              <a:gd name="connsiteY54" fmla="*/ 2027583 h 4516341"/>
              <a:gd name="connsiteX55" fmla="*/ 3291840 w 3291843"/>
              <a:gd name="connsiteY55" fmla="*/ 2130950 h 4516341"/>
              <a:gd name="connsiteX56" fmla="*/ 3275937 w 3291843"/>
              <a:gd name="connsiteY56" fmla="*/ 2329732 h 4516341"/>
              <a:gd name="connsiteX57" fmla="*/ 3252083 w 3291843"/>
              <a:gd name="connsiteY57" fmla="*/ 2369489 h 4516341"/>
              <a:gd name="connsiteX58" fmla="*/ 3212327 w 3291843"/>
              <a:gd name="connsiteY58" fmla="*/ 2449002 h 4516341"/>
              <a:gd name="connsiteX59" fmla="*/ 3180521 w 3291843"/>
              <a:gd name="connsiteY59" fmla="*/ 2584174 h 4516341"/>
              <a:gd name="connsiteX60" fmla="*/ 3188473 w 3291843"/>
              <a:gd name="connsiteY60" fmla="*/ 2695492 h 4516341"/>
              <a:gd name="connsiteX61" fmla="*/ 3204375 w 3291843"/>
              <a:gd name="connsiteY61" fmla="*/ 2775006 h 4516341"/>
              <a:gd name="connsiteX62" fmla="*/ 3188473 w 3291843"/>
              <a:gd name="connsiteY62" fmla="*/ 2934032 h 4516341"/>
              <a:gd name="connsiteX63" fmla="*/ 3180521 w 3291843"/>
              <a:gd name="connsiteY63" fmla="*/ 2973788 h 4516341"/>
              <a:gd name="connsiteX64" fmla="*/ 3172570 w 3291843"/>
              <a:gd name="connsiteY64" fmla="*/ 3061252 h 4516341"/>
              <a:gd name="connsiteX65" fmla="*/ 3156667 w 3291843"/>
              <a:gd name="connsiteY65" fmla="*/ 3347499 h 4516341"/>
              <a:gd name="connsiteX66" fmla="*/ 3140765 w 3291843"/>
              <a:gd name="connsiteY66" fmla="*/ 3419061 h 4516341"/>
              <a:gd name="connsiteX67" fmla="*/ 3108960 w 3291843"/>
              <a:gd name="connsiteY67" fmla="*/ 3450866 h 4516341"/>
              <a:gd name="connsiteX68" fmla="*/ 3093057 w 3291843"/>
              <a:gd name="connsiteY68" fmla="*/ 3482672 h 4516341"/>
              <a:gd name="connsiteX69" fmla="*/ 3061252 w 3291843"/>
              <a:gd name="connsiteY69" fmla="*/ 3514477 h 4516341"/>
              <a:gd name="connsiteX70" fmla="*/ 3037398 w 3291843"/>
              <a:gd name="connsiteY70" fmla="*/ 3562185 h 4516341"/>
              <a:gd name="connsiteX71" fmla="*/ 3021495 w 3291843"/>
              <a:gd name="connsiteY71" fmla="*/ 3586039 h 4516341"/>
              <a:gd name="connsiteX72" fmla="*/ 3021495 w 3291843"/>
              <a:gd name="connsiteY72" fmla="*/ 3705308 h 4516341"/>
              <a:gd name="connsiteX73" fmla="*/ 2997641 w 3291843"/>
              <a:gd name="connsiteY73" fmla="*/ 3896139 h 4516341"/>
              <a:gd name="connsiteX74" fmla="*/ 2989690 w 3291843"/>
              <a:gd name="connsiteY74" fmla="*/ 4023360 h 4516341"/>
              <a:gd name="connsiteX75" fmla="*/ 2973787 w 3291843"/>
              <a:gd name="connsiteY75" fmla="*/ 4102873 h 4516341"/>
              <a:gd name="connsiteX76" fmla="*/ 2949933 w 3291843"/>
              <a:gd name="connsiteY76" fmla="*/ 4309607 h 4516341"/>
              <a:gd name="connsiteX77" fmla="*/ 2918128 w 3291843"/>
              <a:gd name="connsiteY77" fmla="*/ 4349364 h 4516341"/>
              <a:gd name="connsiteX78" fmla="*/ 2902226 w 3291843"/>
              <a:gd name="connsiteY78" fmla="*/ 4381169 h 4516341"/>
              <a:gd name="connsiteX79" fmla="*/ 2878372 w 3291843"/>
              <a:gd name="connsiteY79" fmla="*/ 4397072 h 4516341"/>
              <a:gd name="connsiteX80" fmla="*/ 2767053 w 3291843"/>
              <a:gd name="connsiteY80" fmla="*/ 4420926 h 4516341"/>
              <a:gd name="connsiteX81" fmla="*/ 2488758 w 3291843"/>
              <a:gd name="connsiteY81" fmla="*/ 4452731 h 4516341"/>
              <a:gd name="connsiteX82" fmla="*/ 2433099 w 3291843"/>
              <a:gd name="connsiteY82" fmla="*/ 4468633 h 4516341"/>
              <a:gd name="connsiteX83" fmla="*/ 2377440 w 3291843"/>
              <a:gd name="connsiteY83" fmla="*/ 4476585 h 4516341"/>
              <a:gd name="connsiteX84" fmla="*/ 2282024 w 3291843"/>
              <a:gd name="connsiteY84" fmla="*/ 4492487 h 4516341"/>
              <a:gd name="connsiteX85" fmla="*/ 2242267 w 3291843"/>
              <a:gd name="connsiteY85" fmla="*/ 4500439 h 4516341"/>
              <a:gd name="connsiteX86" fmla="*/ 2019631 w 3291843"/>
              <a:gd name="connsiteY86" fmla="*/ 4516341 h 4516341"/>
              <a:gd name="connsiteX87" fmla="*/ 1733384 w 3291843"/>
              <a:gd name="connsiteY87" fmla="*/ 4508390 h 4516341"/>
              <a:gd name="connsiteX88" fmla="*/ 1558455 w 3291843"/>
              <a:gd name="connsiteY88" fmla="*/ 4484536 h 4516341"/>
              <a:gd name="connsiteX89" fmla="*/ 1478942 w 3291843"/>
              <a:gd name="connsiteY89" fmla="*/ 4476585 h 4516341"/>
              <a:gd name="connsiteX90" fmla="*/ 1359673 w 3291843"/>
              <a:gd name="connsiteY90" fmla="*/ 4444779 h 4516341"/>
              <a:gd name="connsiteX91" fmla="*/ 1304013 w 3291843"/>
              <a:gd name="connsiteY91" fmla="*/ 4436828 h 4516341"/>
              <a:gd name="connsiteX92" fmla="*/ 1232452 w 3291843"/>
              <a:gd name="connsiteY92" fmla="*/ 4405023 h 4516341"/>
              <a:gd name="connsiteX93" fmla="*/ 1184744 w 3291843"/>
              <a:gd name="connsiteY93" fmla="*/ 4397072 h 4516341"/>
              <a:gd name="connsiteX94" fmla="*/ 1129085 w 3291843"/>
              <a:gd name="connsiteY94" fmla="*/ 4381169 h 4516341"/>
              <a:gd name="connsiteX95" fmla="*/ 1049572 w 3291843"/>
              <a:gd name="connsiteY95" fmla="*/ 4365266 h 4516341"/>
              <a:gd name="connsiteX96" fmla="*/ 1009815 w 3291843"/>
              <a:gd name="connsiteY96" fmla="*/ 4357315 h 4516341"/>
              <a:gd name="connsiteX97" fmla="*/ 795130 w 3291843"/>
              <a:gd name="connsiteY97" fmla="*/ 4301656 h 4516341"/>
              <a:gd name="connsiteX98" fmla="*/ 739471 w 3291843"/>
              <a:gd name="connsiteY98" fmla="*/ 4285753 h 4516341"/>
              <a:gd name="connsiteX99" fmla="*/ 604299 w 3291843"/>
              <a:gd name="connsiteY99" fmla="*/ 4277802 h 4516341"/>
              <a:gd name="connsiteX100" fmla="*/ 556591 w 3291843"/>
              <a:gd name="connsiteY100" fmla="*/ 4269851 h 4516341"/>
              <a:gd name="connsiteX101" fmla="*/ 461175 w 3291843"/>
              <a:gd name="connsiteY101" fmla="*/ 4238046 h 4516341"/>
              <a:gd name="connsiteX102" fmla="*/ 421419 w 3291843"/>
              <a:gd name="connsiteY102" fmla="*/ 4222143 h 4516341"/>
              <a:gd name="connsiteX103" fmla="*/ 381662 w 3291843"/>
              <a:gd name="connsiteY103" fmla="*/ 4214192 h 4516341"/>
              <a:gd name="connsiteX104" fmla="*/ 318052 w 3291843"/>
              <a:gd name="connsiteY104" fmla="*/ 4182386 h 4516341"/>
              <a:gd name="connsiteX105" fmla="*/ 238539 w 3291843"/>
              <a:gd name="connsiteY105" fmla="*/ 4150581 h 4516341"/>
              <a:gd name="connsiteX106" fmla="*/ 166977 w 3291843"/>
              <a:gd name="connsiteY106" fmla="*/ 4079019 h 4516341"/>
              <a:gd name="connsiteX107" fmla="*/ 143123 w 3291843"/>
              <a:gd name="connsiteY107" fmla="*/ 3999506 h 4516341"/>
              <a:gd name="connsiteX108" fmla="*/ 135172 w 3291843"/>
              <a:gd name="connsiteY108" fmla="*/ 3912042 h 4516341"/>
              <a:gd name="connsiteX109" fmla="*/ 103367 w 3291843"/>
              <a:gd name="connsiteY109" fmla="*/ 3776870 h 4516341"/>
              <a:gd name="connsiteX110" fmla="*/ 79513 w 3291843"/>
              <a:gd name="connsiteY110" fmla="*/ 3713259 h 4516341"/>
              <a:gd name="connsiteX111" fmla="*/ 71561 w 3291843"/>
              <a:gd name="connsiteY111" fmla="*/ 3649649 h 4516341"/>
              <a:gd name="connsiteX112" fmla="*/ 31805 w 3291843"/>
              <a:gd name="connsiteY112" fmla="*/ 3570136 h 4516341"/>
              <a:gd name="connsiteX113" fmla="*/ 23853 w 3291843"/>
              <a:gd name="connsiteY113" fmla="*/ 3522428 h 4516341"/>
              <a:gd name="connsiteX114" fmla="*/ 7951 w 3291843"/>
              <a:gd name="connsiteY114" fmla="*/ 3474720 h 4516341"/>
              <a:gd name="connsiteX115" fmla="*/ 0 w 3291843"/>
              <a:gd name="connsiteY115" fmla="*/ 3387256 h 4516341"/>
              <a:gd name="connsiteX116" fmla="*/ 39756 w 3291843"/>
              <a:gd name="connsiteY116" fmla="*/ 3252084 h 4516341"/>
              <a:gd name="connsiteX117" fmla="*/ 79513 w 3291843"/>
              <a:gd name="connsiteY117" fmla="*/ 3220279 h 4516341"/>
              <a:gd name="connsiteX118" fmla="*/ 159026 w 3291843"/>
              <a:gd name="connsiteY118" fmla="*/ 3140766 h 4516341"/>
              <a:gd name="connsiteX119" fmla="*/ 198782 w 3291843"/>
              <a:gd name="connsiteY119" fmla="*/ 3101009 h 4516341"/>
              <a:gd name="connsiteX120" fmla="*/ 230587 w 3291843"/>
              <a:gd name="connsiteY120" fmla="*/ 3029447 h 4516341"/>
              <a:gd name="connsiteX121" fmla="*/ 254441 w 3291843"/>
              <a:gd name="connsiteY121" fmla="*/ 2981739 h 4516341"/>
              <a:gd name="connsiteX122" fmla="*/ 270344 w 3291843"/>
              <a:gd name="connsiteY122" fmla="*/ 2918129 h 4516341"/>
              <a:gd name="connsiteX123" fmla="*/ 222636 w 3291843"/>
              <a:gd name="connsiteY123" fmla="*/ 2647785 h 4516341"/>
              <a:gd name="connsiteX124" fmla="*/ 190831 w 3291843"/>
              <a:gd name="connsiteY124" fmla="*/ 2600077 h 4516341"/>
              <a:gd name="connsiteX125" fmla="*/ 143123 w 3291843"/>
              <a:gd name="connsiteY125" fmla="*/ 2496710 h 4516341"/>
              <a:gd name="connsiteX126" fmla="*/ 55659 w 3291843"/>
              <a:gd name="connsiteY126" fmla="*/ 2274073 h 4516341"/>
              <a:gd name="connsiteX127" fmla="*/ 55659 w 3291843"/>
              <a:gd name="connsiteY127" fmla="*/ 2059388 h 4516341"/>
              <a:gd name="connsiteX128" fmla="*/ 95415 w 3291843"/>
              <a:gd name="connsiteY128" fmla="*/ 2011680 h 4516341"/>
              <a:gd name="connsiteX129" fmla="*/ 143123 w 3291843"/>
              <a:gd name="connsiteY129" fmla="*/ 1948070 h 4516341"/>
              <a:gd name="connsiteX130" fmla="*/ 127220 w 3291843"/>
              <a:gd name="connsiteY130" fmla="*/ 1749287 h 4516341"/>
              <a:gd name="connsiteX131" fmla="*/ 119269 w 3291843"/>
              <a:gd name="connsiteY131" fmla="*/ 1717482 h 4516341"/>
              <a:gd name="connsiteX132" fmla="*/ 143123 w 3291843"/>
              <a:gd name="connsiteY132" fmla="*/ 1574359 h 4516341"/>
              <a:gd name="connsiteX133" fmla="*/ 151074 w 3291843"/>
              <a:gd name="connsiteY133" fmla="*/ 1431235 h 4516341"/>
              <a:gd name="connsiteX134" fmla="*/ 159026 w 3291843"/>
              <a:gd name="connsiteY134" fmla="*/ 1383527 h 4516341"/>
              <a:gd name="connsiteX135" fmla="*/ 190831 w 3291843"/>
              <a:gd name="connsiteY135" fmla="*/ 1160891 h 4516341"/>
              <a:gd name="connsiteX136" fmla="*/ 214685 w 3291843"/>
              <a:gd name="connsiteY136" fmla="*/ 1081378 h 4516341"/>
              <a:gd name="connsiteX137" fmla="*/ 222636 w 3291843"/>
              <a:gd name="connsiteY137" fmla="*/ 1041621 h 4516341"/>
              <a:gd name="connsiteX138" fmla="*/ 238539 w 3291843"/>
              <a:gd name="connsiteY138" fmla="*/ 978011 h 4516341"/>
              <a:gd name="connsiteX139" fmla="*/ 254441 w 3291843"/>
              <a:gd name="connsiteY139" fmla="*/ 930303 h 4516341"/>
              <a:gd name="connsiteX140" fmla="*/ 270344 w 3291843"/>
              <a:gd name="connsiteY140" fmla="*/ 890546 h 4516341"/>
              <a:gd name="connsiteX141" fmla="*/ 286247 w 3291843"/>
              <a:gd name="connsiteY141" fmla="*/ 818985 h 4516341"/>
              <a:gd name="connsiteX142" fmla="*/ 310100 w 3291843"/>
              <a:gd name="connsiteY142" fmla="*/ 604299 h 451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3291843" h="4516341">
                <a:moveTo>
                  <a:pt x="310100" y="604299"/>
                </a:moveTo>
                <a:cubicBezTo>
                  <a:pt x="310100" y="555266"/>
                  <a:pt x="286247" y="552457"/>
                  <a:pt x="286247" y="524786"/>
                </a:cubicBezTo>
                <a:cubicBezTo>
                  <a:pt x="286247" y="471184"/>
                  <a:pt x="297591" y="417882"/>
                  <a:pt x="310100" y="365760"/>
                </a:cubicBezTo>
                <a:cubicBezTo>
                  <a:pt x="317532" y="334793"/>
                  <a:pt x="346442" y="315932"/>
                  <a:pt x="365760" y="294199"/>
                </a:cubicBezTo>
                <a:cubicBezTo>
                  <a:pt x="377035" y="281515"/>
                  <a:pt x="387833" y="268345"/>
                  <a:pt x="397565" y="254442"/>
                </a:cubicBezTo>
                <a:cubicBezTo>
                  <a:pt x="406428" y="241781"/>
                  <a:pt x="412846" y="227545"/>
                  <a:pt x="421419" y="214686"/>
                </a:cubicBezTo>
                <a:cubicBezTo>
                  <a:pt x="428770" y="203659"/>
                  <a:pt x="437922" y="193907"/>
                  <a:pt x="445273" y="182880"/>
                </a:cubicBezTo>
                <a:cubicBezTo>
                  <a:pt x="453846" y="170021"/>
                  <a:pt x="459473" y="155192"/>
                  <a:pt x="469127" y="143124"/>
                </a:cubicBezTo>
                <a:cubicBezTo>
                  <a:pt x="480835" y="128489"/>
                  <a:pt x="495631" y="116619"/>
                  <a:pt x="508883" y="103367"/>
                </a:cubicBezTo>
                <a:cubicBezTo>
                  <a:pt x="511533" y="92765"/>
                  <a:pt x="511947" y="81336"/>
                  <a:pt x="516834" y="71562"/>
                </a:cubicBezTo>
                <a:cubicBezTo>
                  <a:pt x="532721" y="39789"/>
                  <a:pt x="557691" y="25010"/>
                  <a:pt x="588396" y="7952"/>
                </a:cubicBezTo>
                <a:cubicBezTo>
                  <a:pt x="595723" y="3882"/>
                  <a:pt x="604299" y="2651"/>
                  <a:pt x="612250" y="0"/>
                </a:cubicBezTo>
                <a:cubicBezTo>
                  <a:pt x="646706" y="2651"/>
                  <a:pt x="681376" y="3283"/>
                  <a:pt x="715617" y="7952"/>
                </a:cubicBezTo>
                <a:cubicBezTo>
                  <a:pt x="739829" y="11254"/>
                  <a:pt x="763369" y="18359"/>
                  <a:pt x="787179" y="23854"/>
                </a:cubicBezTo>
                <a:cubicBezTo>
                  <a:pt x="797827" y="26311"/>
                  <a:pt x="808066" y="31341"/>
                  <a:pt x="818984" y="31806"/>
                </a:cubicBezTo>
                <a:cubicBezTo>
                  <a:pt x="932880" y="36653"/>
                  <a:pt x="1046921" y="37107"/>
                  <a:pt x="1160890" y="39757"/>
                </a:cubicBezTo>
                <a:cubicBezTo>
                  <a:pt x="1240516" y="49710"/>
                  <a:pt x="1237406" y="45590"/>
                  <a:pt x="1327867" y="79513"/>
                </a:cubicBezTo>
                <a:cubicBezTo>
                  <a:pt x="1336815" y="82868"/>
                  <a:pt x="1343770" y="90115"/>
                  <a:pt x="1351721" y="95416"/>
                </a:cubicBezTo>
                <a:cubicBezTo>
                  <a:pt x="1393451" y="164965"/>
                  <a:pt x="1354788" y="107813"/>
                  <a:pt x="1407380" y="166978"/>
                </a:cubicBezTo>
                <a:cubicBezTo>
                  <a:pt x="1418655" y="179662"/>
                  <a:pt x="1427638" y="194298"/>
                  <a:pt x="1439186" y="206734"/>
                </a:cubicBezTo>
                <a:cubicBezTo>
                  <a:pt x="1462141" y="231454"/>
                  <a:pt x="1492034" y="250227"/>
                  <a:pt x="1510747" y="278296"/>
                </a:cubicBezTo>
                <a:cubicBezTo>
                  <a:pt x="1521349" y="294199"/>
                  <a:pt x="1533401" y="309225"/>
                  <a:pt x="1542553" y="326004"/>
                </a:cubicBezTo>
                <a:cubicBezTo>
                  <a:pt x="1578696" y="392265"/>
                  <a:pt x="1535706" y="343011"/>
                  <a:pt x="1582309" y="389614"/>
                </a:cubicBezTo>
                <a:cubicBezTo>
                  <a:pt x="1602523" y="531118"/>
                  <a:pt x="1579465" y="383342"/>
                  <a:pt x="1598212" y="477079"/>
                </a:cubicBezTo>
                <a:cubicBezTo>
                  <a:pt x="1604023" y="506136"/>
                  <a:pt x="1605753" y="536114"/>
                  <a:pt x="1614114" y="564543"/>
                </a:cubicBezTo>
                <a:cubicBezTo>
                  <a:pt x="1619131" y="581600"/>
                  <a:pt x="1630017" y="596348"/>
                  <a:pt x="1637968" y="612251"/>
                </a:cubicBezTo>
                <a:cubicBezTo>
                  <a:pt x="1640619" y="625503"/>
                  <a:pt x="1639449" y="640143"/>
                  <a:pt x="1645920" y="652007"/>
                </a:cubicBezTo>
                <a:cubicBezTo>
                  <a:pt x="1655833" y="670180"/>
                  <a:pt x="1670507" y="685629"/>
                  <a:pt x="1685676" y="699715"/>
                </a:cubicBezTo>
                <a:cubicBezTo>
                  <a:pt x="1753891" y="763058"/>
                  <a:pt x="1739275" y="740749"/>
                  <a:pt x="1796994" y="779228"/>
                </a:cubicBezTo>
                <a:cubicBezTo>
                  <a:pt x="1823913" y="797174"/>
                  <a:pt x="1846311" y="823273"/>
                  <a:pt x="1876507" y="834887"/>
                </a:cubicBezTo>
                <a:cubicBezTo>
                  <a:pt x="1910963" y="848139"/>
                  <a:pt x="1945738" y="860588"/>
                  <a:pt x="1979874" y="874644"/>
                </a:cubicBezTo>
                <a:cubicBezTo>
                  <a:pt x="1990834" y="879157"/>
                  <a:pt x="2000283" y="887290"/>
                  <a:pt x="2011680" y="890546"/>
                </a:cubicBezTo>
                <a:cubicBezTo>
                  <a:pt x="2110957" y="918911"/>
                  <a:pt x="2122949" y="918937"/>
                  <a:pt x="2202511" y="930303"/>
                </a:cubicBezTo>
                <a:cubicBezTo>
                  <a:pt x="2210462" y="932953"/>
                  <a:pt x="2217984" y="938254"/>
                  <a:pt x="2226365" y="938254"/>
                </a:cubicBezTo>
                <a:cubicBezTo>
                  <a:pt x="2296046" y="938254"/>
                  <a:pt x="2293537" y="937067"/>
                  <a:pt x="2337683" y="922352"/>
                </a:cubicBezTo>
                <a:cubicBezTo>
                  <a:pt x="2369488" y="925002"/>
                  <a:pt x="2401446" y="926219"/>
                  <a:pt x="2433099" y="930303"/>
                </a:cubicBezTo>
                <a:cubicBezTo>
                  <a:pt x="2483662" y="936827"/>
                  <a:pt x="2533503" y="948527"/>
                  <a:pt x="2584173" y="954157"/>
                </a:cubicBezTo>
                <a:lnTo>
                  <a:pt x="2655735" y="962108"/>
                </a:lnTo>
                <a:cubicBezTo>
                  <a:pt x="2668987" y="967409"/>
                  <a:pt x="2682726" y="971628"/>
                  <a:pt x="2695492" y="978011"/>
                </a:cubicBezTo>
                <a:cubicBezTo>
                  <a:pt x="2745795" y="1003163"/>
                  <a:pt x="2760599" y="1016565"/>
                  <a:pt x="2806810" y="1049572"/>
                </a:cubicBezTo>
                <a:cubicBezTo>
                  <a:pt x="2817412" y="1065475"/>
                  <a:pt x="2826177" y="1082769"/>
                  <a:pt x="2838615" y="1097280"/>
                </a:cubicBezTo>
                <a:cubicBezTo>
                  <a:pt x="2858130" y="1120047"/>
                  <a:pt x="2883816" y="1137221"/>
                  <a:pt x="2902226" y="1160891"/>
                </a:cubicBezTo>
                <a:lnTo>
                  <a:pt x="2957885" y="1232452"/>
                </a:lnTo>
                <a:cubicBezTo>
                  <a:pt x="2960535" y="1240403"/>
                  <a:pt x="2962534" y="1248602"/>
                  <a:pt x="2965836" y="1256306"/>
                </a:cubicBezTo>
                <a:cubicBezTo>
                  <a:pt x="2978677" y="1286269"/>
                  <a:pt x="2993882" y="1308784"/>
                  <a:pt x="3013544" y="1335819"/>
                </a:cubicBezTo>
                <a:cubicBezTo>
                  <a:pt x="3023526" y="1349544"/>
                  <a:pt x="3034747" y="1362324"/>
                  <a:pt x="3045349" y="1375576"/>
                </a:cubicBezTo>
                <a:cubicBezTo>
                  <a:pt x="3078699" y="1475624"/>
                  <a:pt x="3041214" y="1370666"/>
                  <a:pt x="3085106" y="1470992"/>
                </a:cubicBezTo>
                <a:cubicBezTo>
                  <a:pt x="3096548" y="1497145"/>
                  <a:pt x="3106042" y="1524109"/>
                  <a:pt x="3116911" y="1550505"/>
                </a:cubicBezTo>
                <a:cubicBezTo>
                  <a:pt x="3149531" y="1629725"/>
                  <a:pt x="3144083" y="1606291"/>
                  <a:pt x="3180521" y="1709531"/>
                </a:cubicBezTo>
                <a:cubicBezTo>
                  <a:pt x="3184158" y="1719836"/>
                  <a:pt x="3185017" y="1730969"/>
                  <a:pt x="3188473" y="1741336"/>
                </a:cubicBezTo>
                <a:cubicBezTo>
                  <a:pt x="3192987" y="1754876"/>
                  <a:pt x="3200274" y="1767421"/>
                  <a:pt x="3204375" y="1781092"/>
                </a:cubicBezTo>
                <a:cubicBezTo>
                  <a:pt x="3208258" y="1794037"/>
                  <a:pt x="3209288" y="1807680"/>
                  <a:pt x="3212327" y="1820849"/>
                </a:cubicBezTo>
                <a:cubicBezTo>
                  <a:pt x="3217242" y="1842145"/>
                  <a:pt x="3223315" y="1863163"/>
                  <a:pt x="3228229" y="1884459"/>
                </a:cubicBezTo>
                <a:cubicBezTo>
                  <a:pt x="3237345" y="1923963"/>
                  <a:pt x="3236206" y="1938596"/>
                  <a:pt x="3252083" y="1979875"/>
                </a:cubicBezTo>
                <a:cubicBezTo>
                  <a:pt x="3258466" y="1996470"/>
                  <a:pt x="3267986" y="2011680"/>
                  <a:pt x="3275937" y="2027583"/>
                </a:cubicBezTo>
                <a:cubicBezTo>
                  <a:pt x="3277935" y="2039574"/>
                  <a:pt x="3292109" y="2122341"/>
                  <a:pt x="3291840" y="2130950"/>
                </a:cubicBezTo>
                <a:cubicBezTo>
                  <a:pt x="3289764" y="2197390"/>
                  <a:pt x="3286865" y="2264164"/>
                  <a:pt x="3275937" y="2329732"/>
                </a:cubicBezTo>
                <a:cubicBezTo>
                  <a:pt x="3273396" y="2344976"/>
                  <a:pt x="3260034" y="2356237"/>
                  <a:pt x="3252083" y="2369489"/>
                </a:cubicBezTo>
                <a:cubicBezTo>
                  <a:pt x="3226115" y="2499335"/>
                  <a:pt x="3271020" y="2306462"/>
                  <a:pt x="3212327" y="2449002"/>
                </a:cubicBezTo>
                <a:cubicBezTo>
                  <a:pt x="3201779" y="2474619"/>
                  <a:pt x="3188067" y="2546448"/>
                  <a:pt x="3180521" y="2584174"/>
                </a:cubicBezTo>
                <a:cubicBezTo>
                  <a:pt x="3183172" y="2621280"/>
                  <a:pt x="3183859" y="2658579"/>
                  <a:pt x="3188473" y="2695492"/>
                </a:cubicBezTo>
                <a:cubicBezTo>
                  <a:pt x="3191826" y="2722313"/>
                  <a:pt x="3204375" y="2775006"/>
                  <a:pt x="3204375" y="2775006"/>
                </a:cubicBezTo>
                <a:cubicBezTo>
                  <a:pt x="3199074" y="2828015"/>
                  <a:pt x="3194820" y="2881138"/>
                  <a:pt x="3188473" y="2934032"/>
                </a:cubicBezTo>
                <a:cubicBezTo>
                  <a:pt x="3186863" y="2947450"/>
                  <a:pt x="3182197" y="2960378"/>
                  <a:pt x="3180521" y="2973788"/>
                </a:cubicBezTo>
                <a:cubicBezTo>
                  <a:pt x="3176890" y="3002837"/>
                  <a:pt x="3175220" y="3032097"/>
                  <a:pt x="3172570" y="3061252"/>
                </a:cubicBezTo>
                <a:cubicBezTo>
                  <a:pt x="3169026" y="3149855"/>
                  <a:pt x="3168161" y="3255547"/>
                  <a:pt x="3156667" y="3347499"/>
                </a:cubicBezTo>
                <a:cubicBezTo>
                  <a:pt x="3156512" y="3348739"/>
                  <a:pt x="3143957" y="3413954"/>
                  <a:pt x="3140765" y="3419061"/>
                </a:cubicBezTo>
                <a:cubicBezTo>
                  <a:pt x="3132819" y="3431775"/>
                  <a:pt x="3117956" y="3438872"/>
                  <a:pt x="3108960" y="3450866"/>
                </a:cubicBezTo>
                <a:cubicBezTo>
                  <a:pt x="3101848" y="3460349"/>
                  <a:pt x="3100169" y="3473189"/>
                  <a:pt x="3093057" y="3482672"/>
                </a:cubicBezTo>
                <a:cubicBezTo>
                  <a:pt x="3084061" y="3494666"/>
                  <a:pt x="3069850" y="3502194"/>
                  <a:pt x="3061252" y="3514477"/>
                </a:cubicBezTo>
                <a:cubicBezTo>
                  <a:pt x="3051056" y="3529043"/>
                  <a:pt x="3046033" y="3546643"/>
                  <a:pt x="3037398" y="3562185"/>
                </a:cubicBezTo>
                <a:cubicBezTo>
                  <a:pt x="3032757" y="3570539"/>
                  <a:pt x="3026796" y="3578088"/>
                  <a:pt x="3021495" y="3586039"/>
                </a:cubicBezTo>
                <a:cubicBezTo>
                  <a:pt x="3000774" y="3689646"/>
                  <a:pt x="3027072" y="3537980"/>
                  <a:pt x="3021495" y="3705308"/>
                </a:cubicBezTo>
                <a:cubicBezTo>
                  <a:pt x="3017574" y="3822939"/>
                  <a:pt x="3015834" y="3823374"/>
                  <a:pt x="2997641" y="3896139"/>
                </a:cubicBezTo>
                <a:cubicBezTo>
                  <a:pt x="2994991" y="3938546"/>
                  <a:pt x="2994560" y="3981150"/>
                  <a:pt x="2989690" y="4023360"/>
                </a:cubicBezTo>
                <a:cubicBezTo>
                  <a:pt x="2986592" y="4050211"/>
                  <a:pt x="2976885" y="4076022"/>
                  <a:pt x="2973787" y="4102873"/>
                </a:cubicBezTo>
                <a:cubicBezTo>
                  <a:pt x="2965836" y="4171784"/>
                  <a:pt x="2965212" y="4241942"/>
                  <a:pt x="2949933" y="4309607"/>
                </a:cubicBezTo>
                <a:cubicBezTo>
                  <a:pt x="2946195" y="4326161"/>
                  <a:pt x="2927542" y="4335243"/>
                  <a:pt x="2918128" y="4349364"/>
                </a:cubicBezTo>
                <a:cubicBezTo>
                  <a:pt x="2911553" y="4359226"/>
                  <a:pt x="2909814" y="4372063"/>
                  <a:pt x="2902226" y="4381169"/>
                </a:cubicBezTo>
                <a:cubicBezTo>
                  <a:pt x="2896108" y="4388510"/>
                  <a:pt x="2886669" y="4392331"/>
                  <a:pt x="2878372" y="4397072"/>
                </a:cubicBezTo>
                <a:cubicBezTo>
                  <a:pt x="2829656" y="4424910"/>
                  <a:pt x="2842823" y="4411742"/>
                  <a:pt x="2767053" y="4420926"/>
                </a:cubicBezTo>
                <a:cubicBezTo>
                  <a:pt x="2500302" y="4453259"/>
                  <a:pt x="2672549" y="4437414"/>
                  <a:pt x="2488758" y="4452731"/>
                </a:cubicBezTo>
                <a:cubicBezTo>
                  <a:pt x="2470205" y="4458032"/>
                  <a:pt x="2451966" y="4464590"/>
                  <a:pt x="2433099" y="4468633"/>
                </a:cubicBezTo>
                <a:cubicBezTo>
                  <a:pt x="2414774" y="4472560"/>
                  <a:pt x="2395952" y="4473662"/>
                  <a:pt x="2377440" y="4476585"/>
                </a:cubicBezTo>
                <a:lnTo>
                  <a:pt x="2282024" y="4492487"/>
                </a:lnTo>
                <a:cubicBezTo>
                  <a:pt x="2268715" y="4494836"/>
                  <a:pt x="2255726" y="4499215"/>
                  <a:pt x="2242267" y="4500439"/>
                </a:cubicBezTo>
                <a:cubicBezTo>
                  <a:pt x="2168171" y="4507175"/>
                  <a:pt x="2019631" y="4516341"/>
                  <a:pt x="2019631" y="4516341"/>
                </a:cubicBezTo>
                <a:lnTo>
                  <a:pt x="1733384" y="4508390"/>
                </a:lnTo>
                <a:cubicBezTo>
                  <a:pt x="1656892" y="4505064"/>
                  <a:pt x="1637650" y="4495335"/>
                  <a:pt x="1558455" y="4484536"/>
                </a:cubicBezTo>
                <a:cubicBezTo>
                  <a:pt x="1532063" y="4480937"/>
                  <a:pt x="1505373" y="4479889"/>
                  <a:pt x="1478942" y="4476585"/>
                </a:cubicBezTo>
                <a:cubicBezTo>
                  <a:pt x="1393478" y="4465902"/>
                  <a:pt x="1466732" y="4471544"/>
                  <a:pt x="1359673" y="4444779"/>
                </a:cubicBezTo>
                <a:cubicBezTo>
                  <a:pt x="1341491" y="4440234"/>
                  <a:pt x="1322566" y="4439478"/>
                  <a:pt x="1304013" y="4436828"/>
                </a:cubicBezTo>
                <a:cubicBezTo>
                  <a:pt x="1280159" y="4426226"/>
                  <a:pt x="1257216" y="4413278"/>
                  <a:pt x="1232452" y="4405023"/>
                </a:cubicBezTo>
                <a:cubicBezTo>
                  <a:pt x="1217157" y="4399925"/>
                  <a:pt x="1200453" y="4400697"/>
                  <a:pt x="1184744" y="4397072"/>
                </a:cubicBezTo>
                <a:cubicBezTo>
                  <a:pt x="1165943" y="4392733"/>
                  <a:pt x="1147867" y="4385589"/>
                  <a:pt x="1129085" y="4381169"/>
                </a:cubicBezTo>
                <a:cubicBezTo>
                  <a:pt x="1102774" y="4374978"/>
                  <a:pt x="1076076" y="4370567"/>
                  <a:pt x="1049572" y="4365266"/>
                </a:cubicBezTo>
                <a:cubicBezTo>
                  <a:pt x="1036320" y="4362616"/>
                  <a:pt x="1022469" y="4362060"/>
                  <a:pt x="1009815" y="4357315"/>
                </a:cubicBezTo>
                <a:cubicBezTo>
                  <a:pt x="833816" y="4291315"/>
                  <a:pt x="1114271" y="4392841"/>
                  <a:pt x="795130" y="4301656"/>
                </a:cubicBezTo>
                <a:cubicBezTo>
                  <a:pt x="776577" y="4296355"/>
                  <a:pt x="758617" y="4288146"/>
                  <a:pt x="739471" y="4285753"/>
                </a:cubicBezTo>
                <a:cubicBezTo>
                  <a:pt x="694684" y="4280155"/>
                  <a:pt x="649356" y="4280452"/>
                  <a:pt x="604299" y="4277802"/>
                </a:cubicBezTo>
                <a:cubicBezTo>
                  <a:pt x="588396" y="4275152"/>
                  <a:pt x="572125" y="4274166"/>
                  <a:pt x="556591" y="4269851"/>
                </a:cubicBezTo>
                <a:cubicBezTo>
                  <a:pt x="524288" y="4260878"/>
                  <a:pt x="492303" y="4250498"/>
                  <a:pt x="461175" y="4238046"/>
                </a:cubicBezTo>
                <a:cubicBezTo>
                  <a:pt x="447923" y="4232745"/>
                  <a:pt x="435090" y="4226244"/>
                  <a:pt x="421419" y="4222143"/>
                </a:cubicBezTo>
                <a:cubicBezTo>
                  <a:pt x="408474" y="4218260"/>
                  <a:pt x="394914" y="4216842"/>
                  <a:pt x="381662" y="4214192"/>
                </a:cubicBezTo>
                <a:cubicBezTo>
                  <a:pt x="360459" y="4203590"/>
                  <a:pt x="339715" y="4192014"/>
                  <a:pt x="318052" y="4182386"/>
                </a:cubicBezTo>
                <a:cubicBezTo>
                  <a:pt x="291966" y="4170792"/>
                  <a:pt x="262098" y="4166700"/>
                  <a:pt x="238539" y="4150581"/>
                </a:cubicBezTo>
                <a:cubicBezTo>
                  <a:pt x="210698" y="4131532"/>
                  <a:pt x="166977" y="4079019"/>
                  <a:pt x="166977" y="4079019"/>
                </a:cubicBezTo>
                <a:cubicBezTo>
                  <a:pt x="161953" y="4063946"/>
                  <a:pt x="145794" y="4019540"/>
                  <a:pt x="143123" y="3999506"/>
                </a:cubicBezTo>
                <a:cubicBezTo>
                  <a:pt x="139254" y="3970488"/>
                  <a:pt x="139312" y="3941023"/>
                  <a:pt x="135172" y="3912042"/>
                </a:cubicBezTo>
                <a:cubicBezTo>
                  <a:pt x="129414" y="3871739"/>
                  <a:pt x="116750" y="3817021"/>
                  <a:pt x="103367" y="3776870"/>
                </a:cubicBezTo>
                <a:cubicBezTo>
                  <a:pt x="96206" y="3755387"/>
                  <a:pt x="87464" y="3734463"/>
                  <a:pt x="79513" y="3713259"/>
                </a:cubicBezTo>
                <a:cubicBezTo>
                  <a:pt x="76862" y="3692056"/>
                  <a:pt x="76366" y="3670470"/>
                  <a:pt x="71561" y="3649649"/>
                </a:cubicBezTo>
                <a:cubicBezTo>
                  <a:pt x="64797" y="3620338"/>
                  <a:pt x="46894" y="3595284"/>
                  <a:pt x="31805" y="3570136"/>
                </a:cubicBezTo>
                <a:cubicBezTo>
                  <a:pt x="29154" y="3554233"/>
                  <a:pt x="27763" y="3538069"/>
                  <a:pt x="23853" y="3522428"/>
                </a:cubicBezTo>
                <a:cubicBezTo>
                  <a:pt x="19787" y="3506166"/>
                  <a:pt x="10864" y="3491228"/>
                  <a:pt x="7951" y="3474720"/>
                </a:cubicBezTo>
                <a:cubicBezTo>
                  <a:pt x="2864" y="3445891"/>
                  <a:pt x="2650" y="3416411"/>
                  <a:pt x="0" y="3387256"/>
                </a:cubicBezTo>
                <a:cubicBezTo>
                  <a:pt x="10780" y="3317186"/>
                  <a:pt x="-2301" y="3294141"/>
                  <a:pt x="39756" y="3252084"/>
                </a:cubicBezTo>
                <a:cubicBezTo>
                  <a:pt x="51757" y="3240084"/>
                  <a:pt x="67106" y="3231859"/>
                  <a:pt x="79513" y="3220279"/>
                </a:cubicBezTo>
                <a:cubicBezTo>
                  <a:pt x="106915" y="3194704"/>
                  <a:pt x="132522" y="3167270"/>
                  <a:pt x="159026" y="3140766"/>
                </a:cubicBezTo>
                <a:lnTo>
                  <a:pt x="198782" y="3101009"/>
                </a:lnTo>
                <a:cubicBezTo>
                  <a:pt x="209384" y="3077155"/>
                  <a:pt x="219548" y="3053102"/>
                  <a:pt x="230587" y="3029447"/>
                </a:cubicBezTo>
                <a:cubicBezTo>
                  <a:pt x="238106" y="3013335"/>
                  <a:pt x="248461" y="2998483"/>
                  <a:pt x="254441" y="2981739"/>
                </a:cubicBezTo>
                <a:cubicBezTo>
                  <a:pt x="261792" y="2961156"/>
                  <a:pt x="265043" y="2939332"/>
                  <a:pt x="270344" y="2918129"/>
                </a:cubicBezTo>
                <a:cubicBezTo>
                  <a:pt x="254441" y="2828014"/>
                  <a:pt x="244830" y="2736560"/>
                  <a:pt x="222636" y="2647785"/>
                </a:cubicBezTo>
                <a:cubicBezTo>
                  <a:pt x="218001" y="2629243"/>
                  <a:pt x="199733" y="2616990"/>
                  <a:pt x="190831" y="2600077"/>
                </a:cubicBezTo>
                <a:cubicBezTo>
                  <a:pt x="173157" y="2566496"/>
                  <a:pt x="158212" y="2531530"/>
                  <a:pt x="143123" y="2496710"/>
                </a:cubicBezTo>
                <a:cubicBezTo>
                  <a:pt x="94090" y="2383558"/>
                  <a:pt x="92377" y="2375050"/>
                  <a:pt x="55659" y="2274073"/>
                </a:cubicBezTo>
                <a:cubicBezTo>
                  <a:pt x="42839" y="2184343"/>
                  <a:pt x="39298" y="2184824"/>
                  <a:pt x="55659" y="2059388"/>
                </a:cubicBezTo>
                <a:cubicBezTo>
                  <a:pt x="57511" y="2045193"/>
                  <a:pt x="88677" y="2019916"/>
                  <a:pt x="95415" y="2011680"/>
                </a:cubicBezTo>
                <a:cubicBezTo>
                  <a:pt x="112199" y="1991167"/>
                  <a:pt x="143123" y="1948070"/>
                  <a:pt x="143123" y="1948070"/>
                </a:cubicBezTo>
                <a:cubicBezTo>
                  <a:pt x="137822" y="1881809"/>
                  <a:pt x="134060" y="1815407"/>
                  <a:pt x="127220" y="1749287"/>
                </a:cubicBezTo>
                <a:cubicBezTo>
                  <a:pt x="126096" y="1738417"/>
                  <a:pt x="119269" y="1728410"/>
                  <a:pt x="119269" y="1717482"/>
                </a:cubicBezTo>
                <a:cubicBezTo>
                  <a:pt x="119269" y="1611931"/>
                  <a:pt x="113385" y="1633832"/>
                  <a:pt x="143123" y="1574359"/>
                </a:cubicBezTo>
                <a:cubicBezTo>
                  <a:pt x="145773" y="1526651"/>
                  <a:pt x="147106" y="1478852"/>
                  <a:pt x="151074" y="1431235"/>
                </a:cubicBezTo>
                <a:cubicBezTo>
                  <a:pt x="152413" y="1415169"/>
                  <a:pt x="157917" y="1399611"/>
                  <a:pt x="159026" y="1383527"/>
                </a:cubicBezTo>
                <a:cubicBezTo>
                  <a:pt x="173360" y="1175688"/>
                  <a:pt x="134137" y="1255380"/>
                  <a:pt x="190831" y="1160891"/>
                </a:cubicBezTo>
                <a:cubicBezTo>
                  <a:pt x="211486" y="1057611"/>
                  <a:pt x="183302" y="1185987"/>
                  <a:pt x="214685" y="1081378"/>
                </a:cubicBezTo>
                <a:cubicBezTo>
                  <a:pt x="218568" y="1068433"/>
                  <a:pt x="219597" y="1054790"/>
                  <a:pt x="222636" y="1041621"/>
                </a:cubicBezTo>
                <a:cubicBezTo>
                  <a:pt x="227551" y="1020325"/>
                  <a:pt x="231628" y="998745"/>
                  <a:pt x="238539" y="978011"/>
                </a:cubicBezTo>
                <a:cubicBezTo>
                  <a:pt x="243840" y="962108"/>
                  <a:pt x="248712" y="946057"/>
                  <a:pt x="254441" y="930303"/>
                </a:cubicBezTo>
                <a:cubicBezTo>
                  <a:pt x="259319" y="916889"/>
                  <a:pt x="265830" y="904087"/>
                  <a:pt x="270344" y="890546"/>
                </a:cubicBezTo>
                <a:cubicBezTo>
                  <a:pt x="275956" y="873709"/>
                  <a:pt x="283097" y="834731"/>
                  <a:pt x="286247" y="818985"/>
                </a:cubicBezTo>
                <a:cubicBezTo>
                  <a:pt x="297044" y="678621"/>
                  <a:pt x="310100" y="653332"/>
                  <a:pt x="310100" y="60429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65AD826E-2234-416F-A86C-388D9FD4CB7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0" r="20494"/>
          <a:stretch/>
        </p:blipFill>
        <p:spPr>
          <a:xfrm>
            <a:off x="373791" y="196169"/>
            <a:ext cx="670560" cy="1005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79499990-4026-4E71-9EB2-52F0E8A0304C}"/>
              </a:ext>
            </a:extLst>
          </p:cNvPr>
          <p:cNvSpPr/>
          <p:nvPr/>
        </p:nvSpPr>
        <p:spPr>
          <a:xfrm>
            <a:off x="142117" y="1232670"/>
            <a:ext cx="1045824" cy="707886"/>
          </a:xfrm>
          <a:prstGeom prst="rect">
            <a:avLst/>
          </a:prstGeom>
          <a:ln w="698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Jaclyn Shaw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Assoc VP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Strategic Initiatives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A6CE4494-C424-4915-AB85-848772D4063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028" y="209311"/>
            <a:ext cx="670560" cy="1005840"/>
          </a:xfrm>
          <a:prstGeom prst="rect">
            <a:avLst/>
          </a:prstGeom>
          <a:ln w="317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A1921FAA-286C-470E-A7AD-247934CE0A03}"/>
              </a:ext>
            </a:extLst>
          </p:cNvPr>
          <p:cNvSpPr/>
          <p:nvPr/>
        </p:nvSpPr>
        <p:spPr>
          <a:xfrm>
            <a:off x="1919027" y="1213916"/>
            <a:ext cx="1313939" cy="553998"/>
          </a:xfrm>
          <a:prstGeom prst="rect">
            <a:avLst/>
          </a:prstGeom>
          <a:ln w="698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Dr. Sandra Garcia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Asst VP, Sponsored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Projects Administration 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3BB132F4-2F84-417E-99C5-160A38ED1E67}"/>
              </a:ext>
            </a:extLst>
          </p:cNvPr>
          <p:cNvSpPr/>
          <p:nvPr/>
        </p:nvSpPr>
        <p:spPr>
          <a:xfrm>
            <a:off x="886437" y="1239931"/>
            <a:ext cx="1446210" cy="707886"/>
          </a:xfrm>
          <a:prstGeom prst="rect">
            <a:avLst/>
          </a:prstGeom>
          <a:ln w="698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Shawn Farrell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Asst VP, Corporate </a:t>
            </a:r>
            <a:b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and Foundation Engagement</a:t>
            </a:r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26A02209-B68B-4AEC-936A-88149624E0B5}"/>
              </a:ext>
            </a:extLst>
          </p:cNvPr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4" t="16246" r="3609" b="6628"/>
          <a:stretch/>
        </p:blipFill>
        <p:spPr bwMode="auto">
          <a:xfrm>
            <a:off x="1281392" y="209229"/>
            <a:ext cx="790944" cy="997292"/>
          </a:xfrm>
          <a:prstGeom prst="rect">
            <a:avLst/>
          </a:prstGeom>
          <a:noFill/>
          <a:ln w="3492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F5A26987-7FD1-4B63-86CC-3F932E1406D4}"/>
              </a:ext>
            </a:extLst>
          </p:cNvPr>
          <p:cNvSpPr/>
          <p:nvPr/>
        </p:nvSpPr>
        <p:spPr>
          <a:xfrm>
            <a:off x="1404965" y="2223337"/>
            <a:ext cx="452934" cy="1382193"/>
          </a:xfrm>
          <a:prstGeom prst="rect">
            <a:avLst/>
          </a:prstGeom>
          <a:solidFill>
            <a:srgbClr val="0C234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041BAB7-B3C3-4B31-92EA-48655AFBAAF8}"/>
              </a:ext>
            </a:extLst>
          </p:cNvPr>
          <p:cNvSpPr/>
          <p:nvPr/>
        </p:nvSpPr>
        <p:spPr>
          <a:xfrm>
            <a:off x="9807114" y="2223337"/>
            <a:ext cx="1288426" cy="1371600"/>
          </a:xfrm>
          <a:prstGeom prst="rect">
            <a:avLst/>
          </a:prstGeom>
          <a:solidFill>
            <a:srgbClr val="0C234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EC8EE7-37CF-4199-89D4-E8F4E22EC0AF}"/>
              </a:ext>
            </a:extLst>
          </p:cNvPr>
          <p:cNvSpPr/>
          <p:nvPr/>
        </p:nvSpPr>
        <p:spPr>
          <a:xfrm>
            <a:off x="1418215" y="3612885"/>
            <a:ext cx="9677325" cy="390996"/>
          </a:xfrm>
          <a:prstGeom prst="rect">
            <a:avLst/>
          </a:prstGeom>
          <a:solidFill>
            <a:srgbClr val="0C23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Arrow: Chevron 58">
            <a:extLst>
              <a:ext uri="{FF2B5EF4-FFF2-40B4-BE49-F238E27FC236}">
                <a16:creationId xmlns:a16="http://schemas.microsoft.com/office/drawing/2014/main" id="{232475EE-9CD1-4A72-8A38-83E03CEC3673}"/>
              </a:ext>
            </a:extLst>
          </p:cNvPr>
          <p:cNvSpPr/>
          <p:nvPr/>
        </p:nvSpPr>
        <p:spPr>
          <a:xfrm>
            <a:off x="6812907" y="2239765"/>
            <a:ext cx="3653510" cy="1308651"/>
          </a:xfrm>
          <a:prstGeom prst="chevron">
            <a:avLst>
              <a:gd name="adj" fmla="val 26361"/>
            </a:avLst>
          </a:prstGeom>
          <a:solidFill>
            <a:srgbClr val="0C23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id="{01C9A8A6-4E69-4C15-9089-1F628E0D54C5}"/>
              </a:ext>
            </a:extLst>
          </p:cNvPr>
          <p:cNvSpPr/>
          <p:nvPr/>
        </p:nvSpPr>
        <p:spPr>
          <a:xfrm>
            <a:off x="7080511" y="3167791"/>
            <a:ext cx="3351269" cy="429776"/>
          </a:xfrm>
          <a:prstGeom prst="chevron">
            <a:avLst>
              <a:gd name="adj" fmla="val 26361"/>
            </a:avLst>
          </a:prstGeom>
          <a:solidFill>
            <a:srgbClr val="0C23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1" name="Arrow: Chevron 60">
            <a:extLst>
              <a:ext uri="{FF2B5EF4-FFF2-40B4-BE49-F238E27FC236}">
                <a16:creationId xmlns:a16="http://schemas.microsoft.com/office/drawing/2014/main" id="{710B6D35-C7F2-4640-A319-782F3D4863CD}"/>
              </a:ext>
            </a:extLst>
          </p:cNvPr>
          <p:cNvSpPr/>
          <p:nvPr/>
        </p:nvSpPr>
        <p:spPr>
          <a:xfrm>
            <a:off x="7108906" y="2208971"/>
            <a:ext cx="3351269" cy="429776"/>
          </a:xfrm>
          <a:prstGeom prst="chevron">
            <a:avLst>
              <a:gd name="adj" fmla="val 26361"/>
            </a:avLst>
          </a:prstGeom>
          <a:solidFill>
            <a:srgbClr val="0C23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0E48BD2-69CB-45E8-8A08-5A807330942D}"/>
              </a:ext>
            </a:extLst>
          </p:cNvPr>
          <p:cNvSpPr txBox="1"/>
          <p:nvPr/>
        </p:nvSpPr>
        <p:spPr>
          <a:xfrm>
            <a:off x="7697722" y="3206364"/>
            <a:ext cx="24397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92D050"/>
                </a:solidFill>
              </a:rPr>
              <a:t>Project Financial Services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1ED501-492C-4BF4-A5DB-D8A38EA272AA}"/>
              </a:ext>
            </a:extLst>
          </p:cNvPr>
          <p:cNvSpPr txBox="1"/>
          <p:nvPr/>
        </p:nvSpPr>
        <p:spPr>
          <a:xfrm>
            <a:off x="7513430" y="2264886"/>
            <a:ext cx="26366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92D050"/>
                </a:solidFill>
              </a:rPr>
              <a:t>Project Milestones Management</a:t>
            </a:r>
          </a:p>
        </p:txBody>
      </p:sp>
      <p:sp>
        <p:nvSpPr>
          <p:cNvPr id="58" name="Arrow: Chevron 57">
            <a:extLst>
              <a:ext uri="{FF2B5EF4-FFF2-40B4-BE49-F238E27FC236}">
                <a16:creationId xmlns:a16="http://schemas.microsoft.com/office/drawing/2014/main" id="{7B817098-0E21-4790-947C-E0AA1919EA02}"/>
              </a:ext>
            </a:extLst>
          </p:cNvPr>
          <p:cNvSpPr/>
          <p:nvPr/>
        </p:nvSpPr>
        <p:spPr>
          <a:xfrm>
            <a:off x="6066636" y="2209485"/>
            <a:ext cx="1429063" cy="1382071"/>
          </a:xfrm>
          <a:prstGeom prst="chevron">
            <a:avLst>
              <a:gd name="adj" fmla="val 26361"/>
            </a:avLst>
          </a:prstGeom>
          <a:solidFill>
            <a:srgbClr val="0C23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Arrow: Chevron 28">
            <a:extLst>
              <a:ext uri="{FF2B5EF4-FFF2-40B4-BE49-F238E27FC236}">
                <a16:creationId xmlns:a16="http://schemas.microsoft.com/office/drawing/2014/main" id="{2B54E555-71F5-4FF7-B7EB-7E1FD1E7024B}"/>
              </a:ext>
            </a:extLst>
          </p:cNvPr>
          <p:cNvSpPr/>
          <p:nvPr/>
        </p:nvSpPr>
        <p:spPr>
          <a:xfrm>
            <a:off x="4699267" y="2209285"/>
            <a:ext cx="1810451" cy="1382071"/>
          </a:xfrm>
          <a:prstGeom prst="chevron">
            <a:avLst>
              <a:gd name="adj" fmla="val 26361"/>
            </a:avLst>
          </a:prstGeom>
          <a:solidFill>
            <a:srgbClr val="0C23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Arrow: Chevron 26">
            <a:extLst>
              <a:ext uri="{FF2B5EF4-FFF2-40B4-BE49-F238E27FC236}">
                <a16:creationId xmlns:a16="http://schemas.microsoft.com/office/drawing/2014/main" id="{B5F4961F-57F6-4F87-89F5-6C86E6AB0671}"/>
              </a:ext>
            </a:extLst>
          </p:cNvPr>
          <p:cNvSpPr/>
          <p:nvPr/>
        </p:nvSpPr>
        <p:spPr>
          <a:xfrm>
            <a:off x="3835423" y="2209164"/>
            <a:ext cx="1408398" cy="684277"/>
          </a:xfrm>
          <a:prstGeom prst="chevron">
            <a:avLst>
              <a:gd name="adj" fmla="val 26361"/>
            </a:avLst>
          </a:prstGeom>
          <a:solidFill>
            <a:srgbClr val="0C23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Arrow: Chevron 24">
            <a:extLst>
              <a:ext uri="{FF2B5EF4-FFF2-40B4-BE49-F238E27FC236}">
                <a16:creationId xmlns:a16="http://schemas.microsoft.com/office/drawing/2014/main" id="{6320C4E3-1A1A-47F7-8F97-9DD673984022}"/>
              </a:ext>
            </a:extLst>
          </p:cNvPr>
          <p:cNvSpPr/>
          <p:nvPr/>
        </p:nvSpPr>
        <p:spPr>
          <a:xfrm>
            <a:off x="3841891" y="2907080"/>
            <a:ext cx="1408398" cy="684277"/>
          </a:xfrm>
          <a:prstGeom prst="chevron">
            <a:avLst>
              <a:gd name="adj" fmla="val 26361"/>
            </a:avLst>
          </a:prstGeom>
          <a:solidFill>
            <a:srgbClr val="0C23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0234FDBF-B93D-4CAE-9CC4-53EAFE71149F}"/>
              </a:ext>
            </a:extLst>
          </p:cNvPr>
          <p:cNvSpPr/>
          <p:nvPr/>
        </p:nvSpPr>
        <p:spPr>
          <a:xfrm>
            <a:off x="1426806" y="2209164"/>
            <a:ext cx="2783800" cy="1382193"/>
          </a:xfrm>
          <a:prstGeom prst="chevron">
            <a:avLst>
              <a:gd name="adj" fmla="val 26361"/>
            </a:avLst>
          </a:prstGeom>
          <a:solidFill>
            <a:srgbClr val="0C23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477F4F8-2BB0-4F5C-9BF6-8C658878986D}"/>
              </a:ext>
            </a:extLst>
          </p:cNvPr>
          <p:cNvSpPr txBox="1"/>
          <p:nvPr/>
        </p:nvSpPr>
        <p:spPr>
          <a:xfrm>
            <a:off x="1826918" y="2552897"/>
            <a:ext cx="270875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</a:rPr>
              <a:t>Funding Opportunities: </a:t>
            </a:r>
            <a:br>
              <a:rPr lang="en-US" sz="1400" b="1" dirty="0">
                <a:solidFill>
                  <a:schemeClr val="bg1"/>
                </a:solidFill>
              </a:rPr>
            </a:br>
            <a:r>
              <a:rPr lang="en-US" sz="1200" b="1" dirty="0">
                <a:solidFill>
                  <a:srgbClr val="FFFF00"/>
                </a:solidFill>
                <a:latin typeface="Arial Narrow" panose="020B0606020202030204" pitchFamily="34" charset="0"/>
              </a:rPr>
              <a:t>Sponsored Projects</a:t>
            </a:r>
            <a:r>
              <a:rPr lang="en-US" sz="1200" b="1" dirty="0">
                <a:solidFill>
                  <a:schemeClr val="bg1"/>
                </a:solidFill>
                <a:latin typeface="Arial Narrow" panose="020B0606020202030204" pitchFamily="34" charset="0"/>
              </a:rPr>
              <a:t>, </a:t>
            </a:r>
            <a:r>
              <a:rPr lang="en-US" sz="1200" b="1" dirty="0">
                <a:solidFill>
                  <a:srgbClr val="92D050"/>
                </a:solidFill>
                <a:latin typeface="Arial Narrow" panose="020B0606020202030204" pitchFamily="34" charset="0"/>
              </a:rPr>
              <a:t>Endowments,</a:t>
            </a:r>
          </a:p>
          <a:p>
            <a:pPr marL="0" indent="0">
              <a:buNone/>
            </a:pPr>
            <a:r>
              <a:rPr lang="en-US" sz="1200" b="1" dirty="0">
                <a:solidFill>
                  <a:srgbClr val="92D050"/>
                </a:solidFill>
                <a:latin typeface="Arial Narrow" panose="020B0606020202030204" pitchFamily="34" charset="0"/>
              </a:rPr>
              <a:t>and Gifts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4E94541-D031-4D33-A5F4-76F99929707E}"/>
              </a:ext>
            </a:extLst>
          </p:cNvPr>
          <p:cNvSpPr txBox="1"/>
          <p:nvPr/>
        </p:nvSpPr>
        <p:spPr>
          <a:xfrm>
            <a:off x="3722984" y="2269121"/>
            <a:ext cx="17625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00"/>
                </a:solidFill>
              </a:rPr>
              <a:t>Proposal Development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657BDAF-B758-418E-90B9-8C04ED6DF2F9}"/>
              </a:ext>
            </a:extLst>
          </p:cNvPr>
          <p:cNvSpPr txBox="1"/>
          <p:nvPr/>
        </p:nvSpPr>
        <p:spPr>
          <a:xfrm>
            <a:off x="3921718" y="2986965"/>
            <a:ext cx="14150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00"/>
                </a:solidFill>
              </a:rPr>
              <a:t>Contracts &amp; Agreements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73F1198-9B86-46D7-9E23-0C6C62B9806C}"/>
              </a:ext>
            </a:extLst>
          </p:cNvPr>
          <p:cNvSpPr txBox="1"/>
          <p:nvPr/>
        </p:nvSpPr>
        <p:spPr>
          <a:xfrm>
            <a:off x="4744634" y="2511107"/>
            <a:ext cx="19819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00"/>
                </a:solidFill>
              </a:rPr>
              <a:t>Proposal</a:t>
            </a:r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00"/>
                </a:solidFill>
              </a:rPr>
              <a:t>Assembly &amp;</a:t>
            </a:r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00"/>
                </a:solidFill>
              </a:rPr>
              <a:t>Routing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77BC3DD-5203-4D69-9085-4D1D07EB09E0}"/>
              </a:ext>
            </a:extLst>
          </p:cNvPr>
          <p:cNvSpPr txBox="1"/>
          <p:nvPr/>
        </p:nvSpPr>
        <p:spPr>
          <a:xfrm>
            <a:off x="6215330" y="2645470"/>
            <a:ext cx="14447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00"/>
                </a:solidFill>
              </a:rPr>
              <a:t>Award Acceptance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DE20302-1140-4FE0-A96F-2DE1279ADBFA}"/>
              </a:ext>
            </a:extLst>
          </p:cNvPr>
          <p:cNvSpPr txBox="1"/>
          <p:nvPr/>
        </p:nvSpPr>
        <p:spPr>
          <a:xfrm>
            <a:off x="7448271" y="2624787"/>
            <a:ext cx="2770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92D050"/>
                </a:solidFill>
              </a:rPr>
              <a:t>Set Up ● Modifications ● Billing </a:t>
            </a:r>
          </a:p>
          <a:p>
            <a:pPr marL="0" indent="0" algn="ctr">
              <a:buNone/>
            </a:pPr>
            <a:r>
              <a:rPr lang="en-US" sz="1400" b="1" dirty="0">
                <a:solidFill>
                  <a:srgbClr val="92D050"/>
                </a:solidFill>
              </a:rPr>
              <a:t>Sub-Recipients ● Reporting </a:t>
            </a:r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id="{F2F23239-0AFF-4417-B7DA-4107EB02F341}"/>
              </a:ext>
            </a:extLst>
          </p:cNvPr>
          <p:cNvSpPr/>
          <p:nvPr/>
        </p:nvSpPr>
        <p:spPr>
          <a:xfrm>
            <a:off x="1426806" y="3167395"/>
            <a:ext cx="2534081" cy="429776"/>
          </a:xfrm>
          <a:prstGeom prst="chevron">
            <a:avLst>
              <a:gd name="adj" fmla="val 26361"/>
            </a:avLst>
          </a:prstGeom>
          <a:solidFill>
            <a:srgbClr val="0C23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C6961F8-E4D5-466A-9A21-082DD851BF4F}"/>
              </a:ext>
            </a:extLst>
          </p:cNvPr>
          <p:cNvSpPr txBox="1"/>
          <p:nvPr/>
        </p:nvSpPr>
        <p:spPr>
          <a:xfrm>
            <a:off x="1547563" y="3109787"/>
            <a:ext cx="24611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FFFF"/>
                </a:solidFill>
              </a:rPr>
              <a:t>Research Support</a:t>
            </a:r>
            <a:br>
              <a:rPr lang="en-US" sz="1400" b="1" dirty="0">
                <a:solidFill>
                  <a:srgbClr val="CCFFFF"/>
                </a:solidFill>
              </a:rPr>
            </a:br>
            <a:r>
              <a:rPr lang="en-US" sz="1400" b="1" dirty="0">
                <a:solidFill>
                  <a:srgbClr val="CCFFFF"/>
                </a:solidFill>
              </a:rPr>
              <a:t>Cores &amp; Faculty Development </a:t>
            </a:r>
          </a:p>
        </p:txBody>
      </p:sp>
      <p:sp>
        <p:nvSpPr>
          <p:cNvPr id="65" name="Arrow: Chevron 64">
            <a:extLst>
              <a:ext uri="{FF2B5EF4-FFF2-40B4-BE49-F238E27FC236}">
                <a16:creationId xmlns:a16="http://schemas.microsoft.com/office/drawing/2014/main" id="{CD871A7F-6142-40CD-8146-443206F7CE68}"/>
              </a:ext>
            </a:extLst>
          </p:cNvPr>
          <p:cNvSpPr/>
          <p:nvPr/>
        </p:nvSpPr>
        <p:spPr>
          <a:xfrm>
            <a:off x="1424701" y="2213055"/>
            <a:ext cx="2534081" cy="429776"/>
          </a:xfrm>
          <a:prstGeom prst="chevron">
            <a:avLst>
              <a:gd name="adj" fmla="val 26361"/>
            </a:avLst>
          </a:prstGeom>
          <a:solidFill>
            <a:srgbClr val="0C234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95C87F3-B8A9-4545-A051-2CA24429D6ED}"/>
              </a:ext>
            </a:extLst>
          </p:cNvPr>
          <p:cNvSpPr txBox="1"/>
          <p:nvPr/>
        </p:nvSpPr>
        <p:spPr>
          <a:xfrm>
            <a:off x="1780158" y="2276181"/>
            <a:ext cx="20375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Strategic Initiatives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08411-90D4-4AD6-BB68-E8ACE8B12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7821" y="3656818"/>
            <a:ext cx="9457415" cy="2961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Business Intelligence &amp; Operational Awareness: Dashboards ● Metrics ● Reports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7DB465-31BB-4E41-B17A-47AA80209E0D}"/>
              </a:ext>
            </a:extLst>
          </p:cNvPr>
          <p:cNvSpPr txBox="1"/>
          <p:nvPr/>
        </p:nvSpPr>
        <p:spPr>
          <a:xfrm>
            <a:off x="10273753" y="2579622"/>
            <a:ext cx="9296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92D050"/>
                </a:solidFill>
              </a:rPr>
              <a:t>Project </a:t>
            </a:r>
          </a:p>
          <a:p>
            <a:pPr marL="0" indent="0" algn="ctr">
              <a:buNone/>
            </a:pPr>
            <a:r>
              <a:rPr lang="en-US" sz="1400" b="1" dirty="0">
                <a:solidFill>
                  <a:srgbClr val="92D050"/>
                </a:solidFill>
              </a:rPr>
              <a:t>Close</a:t>
            </a:r>
          </a:p>
          <a:p>
            <a:pPr marL="0" indent="0" algn="ctr">
              <a:buNone/>
            </a:pPr>
            <a:r>
              <a:rPr lang="en-US" sz="1400" b="1" dirty="0">
                <a:solidFill>
                  <a:srgbClr val="92D050"/>
                </a:solidFill>
              </a:rPr>
              <a:t>Out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8C3AD8B-2708-4827-BD70-6F2C3D034929}"/>
              </a:ext>
            </a:extLst>
          </p:cNvPr>
          <p:cNvSpPr/>
          <p:nvPr/>
        </p:nvSpPr>
        <p:spPr>
          <a:xfrm>
            <a:off x="1418215" y="4038603"/>
            <a:ext cx="9677325" cy="390996"/>
          </a:xfrm>
          <a:prstGeom prst="rect">
            <a:avLst/>
          </a:prstGeom>
          <a:solidFill>
            <a:srgbClr val="0C23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A90A1B-B1FB-4F4F-886B-5F0ABD45652F}"/>
              </a:ext>
            </a:extLst>
          </p:cNvPr>
          <p:cNvSpPr txBox="1"/>
          <p:nvPr/>
        </p:nvSpPr>
        <p:spPr>
          <a:xfrm>
            <a:off x="4027454" y="4030121"/>
            <a:ext cx="4239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9999"/>
                </a:solidFill>
              </a:rPr>
              <a:t>Research Ethics and Compliance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3E69C62-A656-48C1-9D49-9FE7C477BE7E}"/>
              </a:ext>
            </a:extLst>
          </p:cNvPr>
          <p:cNvSpPr/>
          <p:nvPr/>
        </p:nvSpPr>
        <p:spPr>
          <a:xfrm>
            <a:off x="287052" y="3459061"/>
            <a:ext cx="1118285" cy="553998"/>
          </a:xfrm>
          <a:prstGeom prst="rect">
            <a:avLst/>
          </a:prstGeom>
          <a:ln w="698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Vacant</a:t>
            </a:r>
          </a:p>
          <a:p>
            <a:pPr algn="ctr"/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Asst VP</a:t>
            </a:r>
            <a:b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n-US" sz="1000" dirty="0">
                <a:latin typeface="Arial Narrow" panose="020B0606020202030204" pitchFamily="34" charset="0"/>
                <a:cs typeface="Arial" panose="020B0604020202020204" pitchFamily="34" charset="0"/>
              </a:rPr>
              <a:t>Research Support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C06F740A-48C5-4860-8538-5F000EB73325}"/>
              </a:ext>
            </a:extLst>
          </p:cNvPr>
          <p:cNvCxnSpPr>
            <a:cxnSpLocks/>
            <a:endCxn id="45" idx="2"/>
          </p:cNvCxnSpPr>
          <p:nvPr/>
        </p:nvCxnSpPr>
        <p:spPr>
          <a:xfrm flipV="1">
            <a:off x="4143853" y="3510185"/>
            <a:ext cx="485382" cy="1133276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54EF6B9-A4FC-4773-A27E-5F84FB59EC56}"/>
              </a:ext>
            </a:extLst>
          </p:cNvPr>
          <p:cNvCxnSpPr>
            <a:cxnSpLocks/>
          </p:cNvCxnSpPr>
          <p:nvPr/>
        </p:nvCxnSpPr>
        <p:spPr>
          <a:xfrm>
            <a:off x="7495699" y="3928727"/>
            <a:ext cx="1099840" cy="708118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BD0FCA77-F94A-4905-A758-C2CA6CE84525}"/>
              </a:ext>
            </a:extLst>
          </p:cNvPr>
          <p:cNvCxnSpPr>
            <a:cxnSpLocks/>
          </p:cNvCxnSpPr>
          <p:nvPr/>
        </p:nvCxnSpPr>
        <p:spPr>
          <a:xfrm>
            <a:off x="5501068" y="4298872"/>
            <a:ext cx="234547" cy="506689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FBDA2502-FA24-479B-A6EE-3E2C42AC008E}"/>
              </a:ext>
            </a:extLst>
          </p:cNvPr>
          <p:cNvCxnSpPr>
            <a:cxnSpLocks/>
          </p:cNvCxnSpPr>
          <p:nvPr/>
        </p:nvCxnSpPr>
        <p:spPr>
          <a:xfrm flipH="1">
            <a:off x="4873564" y="2096074"/>
            <a:ext cx="1358607" cy="210593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74D5E27-AA58-468A-B5B1-E855109BD9E4}"/>
              </a:ext>
            </a:extLst>
          </p:cNvPr>
          <p:cNvCxnSpPr>
            <a:cxnSpLocks/>
          </p:cNvCxnSpPr>
          <p:nvPr/>
        </p:nvCxnSpPr>
        <p:spPr>
          <a:xfrm>
            <a:off x="985033" y="1809476"/>
            <a:ext cx="916453" cy="727212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180BDCF6-BC62-4F6D-AB5A-8070E67FA02C}"/>
              </a:ext>
            </a:extLst>
          </p:cNvPr>
          <p:cNvCxnSpPr>
            <a:cxnSpLocks/>
          </p:cNvCxnSpPr>
          <p:nvPr/>
        </p:nvCxnSpPr>
        <p:spPr>
          <a:xfrm flipH="1">
            <a:off x="10644437" y="2239765"/>
            <a:ext cx="1191964" cy="1270420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6C9D5C53-4C91-4EFD-BBA9-611C4C42FBB7}"/>
              </a:ext>
            </a:extLst>
          </p:cNvPr>
          <p:cNvCxnSpPr>
            <a:cxnSpLocks/>
          </p:cNvCxnSpPr>
          <p:nvPr/>
        </p:nvCxnSpPr>
        <p:spPr>
          <a:xfrm flipH="1">
            <a:off x="7756597" y="1809476"/>
            <a:ext cx="563415" cy="455410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9244B47C-BFC9-4EA6-9D94-19CAD8641A9E}"/>
              </a:ext>
            </a:extLst>
          </p:cNvPr>
          <p:cNvCxnSpPr>
            <a:cxnSpLocks/>
          </p:cNvCxnSpPr>
          <p:nvPr/>
        </p:nvCxnSpPr>
        <p:spPr>
          <a:xfrm>
            <a:off x="3736093" y="2021357"/>
            <a:ext cx="874851" cy="285310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469A0AF2-BEE8-4B9E-8157-18C874E69BB4}"/>
              </a:ext>
            </a:extLst>
          </p:cNvPr>
          <p:cNvCxnSpPr>
            <a:cxnSpLocks/>
          </p:cNvCxnSpPr>
          <p:nvPr/>
        </p:nvCxnSpPr>
        <p:spPr>
          <a:xfrm flipV="1">
            <a:off x="2498955" y="3578163"/>
            <a:ext cx="651458" cy="1319383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DD8B2B5F-03F5-48C2-AD87-13EEACDC12BE}"/>
              </a:ext>
            </a:extLst>
          </p:cNvPr>
          <p:cNvCxnSpPr>
            <a:cxnSpLocks/>
          </p:cNvCxnSpPr>
          <p:nvPr/>
        </p:nvCxnSpPr>
        <p:spPr>
          <a:xfrm flipV="1">
            <a:off x="1066053" y="3584730"/>
            <a:ext cx="1082672" cy="1304773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7ED4C34F-F1CA-4876-AD66-B5F674D025D5}"/>
              </a:ext>
            </a:extLst>
          </p:cNvPr>
          <p:cNvSpPr/>
          <p:nvPr/>
        </p:nvSpPr>
        <p:spPr>
          <a:xfrm>
            <a:off x="428828" y="2463234"/>
            <a:ext cx="841158" cy="1028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8C72BEF6-B56B-46FD-8806-138E22FA64ED}"/>
              </a:ext>
            </a:extLst>
          </p:cNvPr>
          <p:cNvCxnSpPr>
            <a:cxnSpLocks/>
          </p:cNvCxnSpPr>
          <p:nvPr/>
        </p:nvCxnSpPr>
        <p:spPr>
          <a:xfrm>
            <a:off x="1113417" y="2835834"/>
            <a:ext cx="941115" cy="408528"/>
          </a:xfrm>
          <a:prstGeom prst="line">
            <a:avLst/>
          </a:prstGeom>
          <a:ln w="25400">
            <a:solidFill>
              <a:srgbClr val="FF0000"/>
            </a:solidFill>
            <a:headEnd type="oval" w="lg" len="med"/>
            <a:tailEnd type="oval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EDE9557-3592-4A1D-8139-A3CECBACFCC4}"/>
              </a:ext>
            </a:extLst>
          </p:cNvPr>
          <p:cNvSpPr/>
          <p:nvPr/>
        </p:nvSpPr>
        <p:spPr>
          <a:xfrm>
            <a:off x="9147303" y="528656"/>
            <a:ext cx="841158" cy="1028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360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FE0BCB5-59C9-4B6A-BF8E-4047B75D4810}"/>
              </a:ext>
            </a:extLst>
          </p:cNvPr>
          <p:cNvSpPr txBox="1">
            <a:spLocks/>
          </p:cNvSpPr>
          <p:nvPr/>
        </p:nvSpPr>
        <p:spPr>
          <a:xfrm>
            <a:off x="1164183" y="4315266"/>
            <a:ext cx="5120514" cy="1106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u="sng" dirty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RSC SCI/EID</a:t>
            </a:r>
          </a:p>
          <a:p>
            <a:pPr marL="914400" indent="-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COLLEGE OF </a:t>
            </a:r>
            <a:r>
              <a:rPr lang="en-US" sz="1400" b="1" u="sng" dirty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SCI</a:t>
            </a:r>
            <a:r>
              <a:rPr lang="en-US" sz="140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ENCES</a:t>
            </a:r>
          </a:p>
          <a:p>
            <a:pPr marL="914400" indent="-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COLLEGE OF </a:t>
            </a:r>
            <a:r>
              <a:rPr lang="en-US" sz="1400" b="1" u="sng" dirty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E</a:t>
            </a:r>
            <a:r>
              <a:rPr lang="en-US" sz="14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NGIN</a:t>
            </a:r>
            <a:r>
              <a:rPr lang="en-US" sz="140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EERING &amp; </a:t>
            </a:r>
            <a:r>
              <a:rPr lang="en-US" sz="1400" b="1" u="sng" dirty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I</a:t>
            </a:r>
            <a:r>
              <a:rPr lang="en-US" sz="140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NTEGRATED </a:t>
            </a:r>
            <a:r>
              <a:rPr lang="en-US" sz="1400" b="1" u="sng" dirty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D</a:t>
            </a:r>
            <a:r>
              <a:rPr lang="en-US" sz="140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ESIGN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u="sng" dirty="0">
              <a:solidFill>
                <a:srgbClr val="FF0000"/>
              </a:solidFill>
              <a:latin typeface="Arial Black" panose="020B0A04020102020204" pitchFamily="34" charset="0"/>
              <a:cs typeface="Helvetica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67A15C2-BF1A-4182-92DB-3BDD1414EE0B}"/>
              </a:ext>
            </a:extLst>
          </p:cNvPr>
          <p:cNvSpPr txBox="1">
            <a:spLocks/>
          </p:cNvSpPr>
          <p:nvPr/>
        </p:nvSpPr>
        <p:spPr>
          <a:xfrm>
            <a:off x="6410224" y="4283613"/>
            <a:ext cx="5712643" cy="2172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u="sng" dirty="0">
                <a:solidFill>
                  <a:srgbClr val="FFFF00"/>
                </a:solidFill>
                <a:latin typeface="Helvetica" charset="0"/>
                <a:ea typeface="Helvetica" charset="0"/>
                <a:cs typeface="Helvetica" charset="0"/>
              </a:rPr>
              <a:t>RSC HEBA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COLLEGE FOR </a:t>
            </a:r>
            <a:r>
              <a:rPr lang="en-US" sz="1400" b="1" u="sng" dirty="0">
                <a:solidFill>
                  <a:srgbClr val="FFFF00"/>
                </a:solidFill>
                <a:latin typeface="Helvetica" charset="0"/>
                <a:cs typeface="Helvetica" charset="0"/>
              </a:rPr>
              <a:t>H</a:t>
            </a: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EALTH, COMMUNITY, and POLICY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COLLEGE OF </a:t>
            </a:r>
            <a:r>
              <a:rPr lang="en-US" sz="1400" b="1" u="sng" dirty="0">
                <a:solidFill>
                  <a:srgbClr val="FFFF00"/>
                </a:solidFill>
                <a:latin typeface="Helvetica" charset="0"/>
                <a:cs typeface="Helvetica" charset="0"/>
              </a:rPr>
              <a:t>E</a:t>
            </a: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DUCATION &amp; HUMAN DEVELOPMENT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ALVAREZ COLLEGE OF </a:t>
            </a:r>
            <a:r>
              <a:rPr lang="en-US" sz="1400" b="1" u="sng" dirty="0">
                <a:solidFill>
                  <a:srgbClr val="FFFF00"/>
                </a:solidFill>
                <a:latin typeface="Helvetica" charset="0"/>
                <a:cs typeface="Helvetica" charset="0"/>
              </a:rPr>
              <a:t>B</a:t>
            </a: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USINESS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COLLEGE OF LIBERAL AND FINE </a:t>
            </a:r>
            <a:r>
              <a:rPr lang="en-US" sz="1400" b="1" u="sng" dirty="0">
                <a:solidFill>
                  <a:srgbClr val="FFFF00"/>
                </a:solidFill>
                <a:latin typeface="Helvetica" charset="0"/>
                <a:cs typeface="Helvetica" charset="0"/>
              </a:rPr>
              <a:t>A</a:t>
            </a: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RTS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UNIVERSITY COLLEGE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HONORS COLLEGE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bg1"/>
                </a:solidFill>
                <a:latin typeface="Helvetica" charset="0"/>
                <a:cs typeface="Helvetica" charset="0"/>
              </a:rPr>
              <a:t>GRADUATE SCHOOL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Helvetica" charset="0"/>
                <a:cs typeface="Helvetica" charset="0"/>
              </a:rPr>
              <a:t>VPAA, VPBA, VPDAR, VPIA, VPIE,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Helvetica" charset="0"/>
                <a:cs typeface="Helvetica" charset="0"/>
              </a:rPr>
              <a:t>VPIMT, VPREDKE, VPUR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b="1" dirty="0">
              <a:solidFill>
                <a:schemeClr val="bg1"/>
              </a:solidFill>
              <a:latin typeface="Helvetica" charset="0"/>
              <a:cs typeface="Helvetica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6A471C-444C-42B9-A6BE-2F583678C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658" y="786671"/>
            <a:ext cx="7974139" cy="349694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7007BBF-3787-4D73-8EB9-222334DFD6CB}"/>
              </a:ext>
            </a:extLst>
          </p:cNvPr>
          <p:cNvSpPr txBox="1">
            <a:spLocks/>
          </p:cNvSpPr>
          <p:nvPr/>
        </p:nvSpPr>
        <p:spPr>
          <a:xfrm>
            <a:off x="358649" y="110747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05A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REDKE Contacts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522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D3A47-9453-864E-BEF8-C2776AC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72" y="39122"/>
            <a:ext cx="1120847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OSPA Leadership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3E2588-87D2-49CE-BEC4-BF6BB4CF5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8831" y="98392"/>
            <a:ext cx="1409938" cy="7170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F2F3BE-9FAF-4079-A08D-7AD5928893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475" y="1018197"/>
            <a:ext cx="1264088" cy="1896132"/>
          </a:xfrm>
          <a:prstGeom prst="rect">
            <a:avLst/>
          </a:prstGeom>
          <a:ln w="60325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CE10D37-4287-4839-9801-887BD48689B9}"/>
              </a:ext>
            </a:extLst>
          </p:cNvPr>
          <p:cNvSpPr txBox="1"/>
          <p:nvPr/>
        </p:nvSpPr>
        <p:spPr>
          <a:xfrm>
            <a:off x="5855460" y="1966263"/>
            <a:ext cx="3370930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Sandra Garcia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Assistant Vice President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Calibri" panose="020F0502020204030204"/>
              </a:rPr>
              <a:t>Office of Sponsored Projects Administration (OSPA)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82ADB52-451A-4D17-80AA-941469C1835A}"/>
              </a:ext>
            </a:extLst>
          </p:cNvPr>
          <p:cNvCxnSpPr>
            <a:cxnSpLocks/>
          </p:cNvCxnSpPr>
          <p:nvPr/>
        </p:nvCxnSpPr>
        <p:spPr>
          <a:xfrm>
            <a:off x="3759828" y="3250402"/>
            <a:ext cx="438849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137D63-D8CC-471A-8AB2-8576AA99813D}"/>
              </a:ext>
            </a:extLst>
          </p:cNvPr>
          <p:cNvCxnSpPr>
            <a:cxnSpLocks/>
          </p:cNvCxnSpPr>
          <p:nvPr/>
        </p:nvCxnSpPr>
        <p:spPr>
          <a:xfrm flipH="1">
            <a:off x="3759828" y="3242292"/>
            <a:ext cx="8562" cy="40069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8D8B9C-9353-4E6D-8898-0BFC490A5464}"/>
              </a:ext>
            </a:extLst>
          </p:cNvPr>
          <p:cNvCxnSpPr>
            <a:cxnSpLocks/>
          </p:cNvCxnSpPr>
          <p:nvPr/>
        </p:nvCxnSpPr>
        <p:spPr>
          <a:xfrm flipH="1">
            <a:off x="6223914" y="3258513"/>
            <a:ext cx="8562" cy="40069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8B0B186-01B6-469E-91BC-3C8BF81E50B3}"/>
              </a:ext>
            </a:extLst>
          </p:cNvPr>
          <p:cNvCxnSpPr>
            <a:cxnSpLocks/>
          </p:cNvCxnSpPr>
          <p:nvPr/>
        </p:nvCxnSpPr>
        <p:spPr>
          <a:xfrm flipH="1">
            <a:off x="8129650" y="3234376"/>
            <a:ext cx="8562" cy="40069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2156080-1A4A-4672-9667-287D2654F250}"/>
              </a:ext>
            </a:extLst>
          </p:cNvPr>
          <p:cNvSpPr txBox="1"/>
          <p:nvPr/>
        </p:nvSpPr>
        <p:spPr>
          <a:xfrm>
            <a:off x="6540358" y="4116181"/>
            <a:ext cx="145487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Michael Wood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Director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HEBA </a:t>
            </a:r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RSC</a:t>
            </a:r>
            <a:endParaRPr kumimoji="0" lang="en-US" sz="1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D197E23-027E-491C-8108-D5A6F8A5C6F8}"/>
              </a:ext>
            </a:extLst>
          </p:cNvPr>
          <p:cNvSpPr txBox="1"/>
          <p:nvPr/>
        </p:nvSpPr>
        <p:spPr>
          <a:xfrm>
            <a:off x="6513245" y="5355576"/>
            <a:ext cx="142906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Jesse Hernández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Asst Director</a:t>
            </a:r>
            <a:endParaRPr lang="en-US" sz="1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HEBA RSC</a:t>
            </a:r>
            <a:endParaRPr kumimoji="0" lang="en-US" sz="1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061999-B53E-4A9E-ABFB-0F8277746032}"/>
              </a:ext>
            </a:extLst>
          </p:cNvPr>
          <p:cNvSpPr txBox="1"/>
          <p:nvPr/>
        </p:nvSpPr>
        <p:spPr>
          <a:xfrm>
            <a:off x="4163047" y="4143892"/>
            <a:ext cx="186655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 Liana Ryan</a:t>
            </a:r>
          </a:p>
          <a:p>
            <a:pPr>
              <a:lnSpc>
                <a:spcPct val="90000"/>
              </a:lnSpc>
            </a:pPr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 Director,</a:t>
            </a:r>
          </a:p>
          <a:p>
            <a:pPr>
              <a:lnSpc>
                <a:spcPct val="90000"/>
              </a:lnSpc>
            </a:pPr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SCI/EID  RSC</a:t>
            </a:r>
          </a:p>
        </p:txBody>
      </p:sp>
      <p:pic>
        <p:nvPicPr>
          <p:cNvPr id="30" name="Picture 29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38EB470F-6EF3-4640-B4CF-9B498B365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717" y="3565037"/>
            <a:ext cx="791717" cy="1005840"/>
          </a:xfrm>
          <a:prstGeom prst="rect">
            <a:avLst/>
          </a:prstGeom>
          <a:ln w="317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01CBBE4-99E7-43A4-8BFF-A993AF56821F}"/>
              </a:ext>
            </a:extLst>
          </p:cNvPr>
          <p:cNvSpPr txBox="1"/>
          <p:nvPr/>
        </p:nvSpPr>
        <p:spPr>
          <a:xfrm>
            <a:off x="7584306" y="4616096"/>
            <a:ext cx="14548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Jessica C. Fernandez</a:t>
            </a:r>
          </a:p>
          <a:p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Senior  Director, </a:t>
            </a:r>
          </a:p>
          <a:p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Contracts &amp; Industry Agreements (CIA)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7B60DBA-2D92-44FC-A195-465864F1D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5291" y="3595083"/>
            <a:ext cx="745067" cy="1005840"/>
          </a:xfrm>
          <a:prstGeom prst="rect">
            <a:avLst/>
          </a:prstGeom>
          <a:ln w="317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0A64E37-058B-4DA5-B0B6-9B7C12DEEA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7786" y="3565037"/>
            <a:ext cx="785261" cy="1005840"/>
          </a:xfrm>
          <a:prstGeom prst="rect">
            <a:avLst/>
          </a:prstGeom>
          <a:ln w="317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0E9A4E2-493A-4F22-A9DE-DF798ADBB23A}"/>
              </a:ext>
            </a:extLst>
          </p:cNvPr>
          <p:cNvSpPr txBox="1"/>
          <p:nvPr/>
        </p:nvSpPr>
        <p:spPr>
          <a:xfrm>
            <a:off x="4178611" y="5284687"/>
            <a:ext cx="109728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Matthew </a:t>
            </a:r>
            <a:r>
              <a:rPr lang="en-US" sz="1000" dirty="0" err="1">
                <a:solidFill>
                  <a:schemeClr val="bg1"/>
                </a:solidFill>
                <a:latin typeface="Arial Narrow" panose="020B0606020202030204" pitchFamily="34" charset="0"/>
              </a:rPr>
              <a:t>Mueck</a:t>
            </a:r>
            <a:endParaRPr lang="en-US" sz="1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Asst Director</a:t>
            </a:r>
          </a:p>
          <a:p>
            <a:pPr>
              <a:lnSpc>
                <a:spcPct val="90000"/>
              </a:lnSpc>
            </a:pPr>
            <a:r>
              <a:rPr lang="en-US" sz="1000" dirty="0">
                <a:solidFill>
                  <a:schemeClr val="bg1"/>
                </a:solidFill>
                <a:latin typeface="Arial Narrow" panose="020B0606020202030204" pitchFamily="34" charset="0"/>
              </a:rPr>
              <a:t>SCI/EID RSC</a:t>
            </a:r>
          </a:p>
        </p:txBody>
      </p:sp>
      <p:pic>
        <p:nvPicPr>
          <p:cNvPr id="35" name="Picture 34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5AAA9038-B6C3-444B-AF01-3E43062FCF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8168" y="4712912"/>
            <a:ext cx="820443" cy="984531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36" name="Picture Placeholder 4">
            <a:extLst>
              <a:ext uri="{FF2B5EF4-FFF2-40B4-BE49-F238E27FC236}">
                <a16:creationId xmlns:a16="http://schemas.microsoft.com/office/drawing/2014/main" id="{0DC23084-5085-4296-AA1C-21ECAC4B38E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3991" b="1"/>
          <a:stretch/>
        </p:blipFill>
        <p:spPr>
          <a:xfrm>
            <a:off x="5773563" y="4787512"/>
            <a:ext cx="739682" cy="1005840"/>
          </a:xfrm>
          <a:prstGeom prst="rect">
            <a:avLst/>
          </a:prstGeom>
          <a:ln w="317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B9431F0-1F4D-4B03-A749-02342ED039F9}"/>
              </a:ext>
            </a:extLst>
          </p:cNvPr>
          <p:cNvSpPr txBox="1"/>
          <p:nvPr/>
        </p:nvSpPr>
        <p:spPr>
          <a:xfrm>
            <a:off x="3964453" y="3225751"/>
            <a:ext cx="21151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Pre-Award (RSCs)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2AB492-9F43-4850-B687-5DE5744E0658}"/>
              </a:ext>
            </a:extLst>
          </p:cNvPr>
          <p:cNvSpPr txBox="1"/>
          <p:nvPr/>
        </p:nvSpPr>
        <p:spPr>
          <a:xfrm>
            <a:off x="8270534" y="3135693"/>
            <a:ext cx="13722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Contracts</a:t>
            </a:r>
          </a:p>
          <a:p>
            <a:r>
              <a:rPr lang="en-US" dirty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</a:t>
            </a:r>
            <a:r>
              <a:rPr lang="en-US" sz="1800" dirty="0">
                <a:solidFill>
                  <a:srgbClr val="FFFF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(CIA)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547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043B-2465-4BD4-A9B5-D6B0D6C78A63}"/>
              </a:ext>
            </a:extLst>
          </p:cNvPr>
          <p:cNvSpPr txBox="1">
            <a:spLocks/>
          </p:cNvSpPr>
          <p:nvPr/>
        </p:nvSpPr>
        <p:spPr>
          <a:xfrm>
            <a:off x="358649" y="110747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05A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OSPA Metrics and Targets: Proposals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543CC4-4BF3-4057-9882-48595A96E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128" y="544205"/>
            <a:ext cx="7333488" cy="631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1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043B-2465-4BD4-A9B5-D6B0D6C78A63}"/>
              </a:ext>
            </a:extLst>
          </p:cNvPr>
          <p:cNvSpPr txBox="1">
            <a:spLocks/>
          </p:cNvSpPr>
          <p:nvPr/>
        </p:nvSpPr>
        <p:spPr>
          <a:xfrm>
            <a:off x="358648" y="110747"/>
            <a:ext cx="11647423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05A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OSPA Metrics and Targets: Awards &amp; Agreements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23BCED-9612-4828-B5E3-3DB9D1D58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289" y="588177"/>
            <a:ext cx="7743568" cy="624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36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D3A47-9453-864E-BEF8-C2776AC6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72" y="39122"/>
            <a:ext cx="1120847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ORFO Leadership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3E2588-87D2-49CE-BEC4-BF6BB4CF5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8831" y="98392"/>
            <a:ext cx="1409938" cy="7170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ACB1ABC-5786-4EC8-ADA6-C565269C9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9098" y="1137482"/>
            <a:ext cx="1250202" cy="2035727"/>
          </a:xfrm>
          <a:prstGeom prst="rect">
            <a:avLst/>
          </a:prstGeom>
          <a:ln w="60325" cap="sq">
            <a:solidFill>
              <a:schemeClr val="bg1"/>
            </a:solidFill>
            <a:prstDash val="solid"/>
            <a:miter lim="800000"/>
          </a:ln>
          <a:effectLst>
            <a:outerShdw blurRad="508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C0A4869-40E9-4E16-9735-902398A6F242}"/>
              </a:ext>
            </a:extLst>
          </p:cNvPr>
          <p:cNvSpPr txBox="1"/>
          <p:nvPr/>
        </p:nvSpPr>
        <p:spPr>
          <a:xfrm>
            <a:off x="5920505" y="2225052"/>
            <a:ext cx="3370930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Veronica Stoller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Assistant Vice President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 of Research Finance and Operations (ORFO)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B06230-5634-44B2-BFB5-52D572BDED29}"/>
              </a:ext>
            </a:extLst>
          </p:cNvPr>
          <p:cNvSpPr txBox="1"/>
          <p:nvPr/>
        </p:nvSpPr>
        <p:spPr>
          <a:xfrm>
            <a:off x="7882623" y="4146703"/>
            <a:ext cx="140881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Sandra R. Claiborne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Grants and Contracts Financial Services (GCFS)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9D04C0-5F96-4B96-B0BB-7CC68553F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6085" y="3737044"/>
            <a:ext cx="765156" cy="1005840"/>
          </a:xfrm>
          <a:prstGeom prst="rect">
            <a:avLst/>
          </a:prstGeom>
          <a:ln w="3175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B22BEBA-711C-4353-85C7-BCED0C12A746}"/>
              </a:ext>
            </a:extLst>
          </p:cNvPr>
          <p:cNvSpPr txBox="1"/>
          <p:nvPr/>
        </p:nvSpPr>
        <p:spPr>
          <a:xfrm>
            <a:off x="7833611" y="5378021"/>
            <a:ext cx="836019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Ann Simmons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Asst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GCFS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7E87611-259C-4446-919E-57CA477930F3}"/>
              </a:ext>
            </a:extLst>
          </p:cNvPr>
          <p:cNvCxnSpPr>
            <a:cxnSpLocks/>
          </p:cNvCxnSpPr>
          <p:nvPr/>
        </p:nvCxnSpPr>
        <p:spPr>
          <a:xfrm>
            <a:off x="4242619" y="3369274"/>
            <a:ext cx="311604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DE41D88-6FB1-4A8E-9B9B-9B01C726BA26}"/>
              </a:ext>
            </a:extLst>
          </p:cNvPr>
          <p:cNvCxnSpPr>
            <a:cxnSpLocks/>
          </p:cNvCxnSpPr>
          <p:nvPr/>
        </p:nvCxnSpPr>
        <p:spPr>
          <a:xfrm flipH="1">
            <a:off x="4234058" y="3361164"/>
            <a:ext cx="8562" cy="40069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3041F0E-90C2-46DB-A97D-8389946D86CA}"/>
              </a:ext>
            </a:extLst>
          </p:cNvPr>
          <p:cNvCxnSpPr>
            <a:cxnSpLocks/>
          </p:cNvCxnSpPr>
          <p:nvPr/>
        </p:nvCxnSpPr>
        <p:spPr>
          <a:xfrm flipH="1">
            <a:off x="7345821" y="3361164"/>
            <a:ext cx="8562" cy="40069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3D9CB14-B003-4132-9147-DF376D9932CC}"/>
              </a:ext>
            </a:extLst>
          </p:cNvPr>
          <p:cNvSpPr txBox="1"/>
          <p:nvPr/>
        </p:nvSpPr>
        <p:spPr>
          <a:xfrm>
            <a:off x="4787992" y="4048046"/>
            <a:ext cx="113251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Jennifer Silver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Post-Award Administration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6CB40C-D3B9-4249-852C-F1793DFD4BE1}"/>
              </a:ext>
            </a:extLst>
          </p:cNvPr>
          <p:cNvSpPr txBox="1"/>
          <p:nvPr/>
        </p:nvSpPr>
        <p:spPr>
          <a:xfrm>
            <a:off x="4780477" y="5302214"/>
            <a:ext cx="9827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Vacant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Asst Director,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Post-Award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Administration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AE1817-4731-4B2B-BC8A-444083135F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86" y="3643783"/>
            <a:ext cx="655320" cy="1005840"/>
          </a:xfrm>
          <a:prstGeom prst="rect">
            <a:avLst/>
          </a:prstGeom>
          <a:ln w="22225" cap="sq">
            <a:solidFill>
              <a:schemeClr val="bg1"/>
            </a:solidFill>
            <a:prstDash val="solid"/>
            <a:miter lim="800000"/>
          </a:ln>
          <a:effectLst>
            <a:outerShdw blurRad="508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C887188-D9D7-4AC3-ACD0-8D40C5FE7CFA}"/>
              </a:ext>
            </a:extLst>
          </p:cNvPr>
          <p:cNvSpPr txBox="1"/>
          <p:nvPr/>
        </p:nvSpPr>
        <p:spPr>
          <a:xfrm>
            <a:off x="7354383" y="3312432"/>
            <a:ext cx="20648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Grants Accounting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      (GCFS)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32E076-EEC0-4289-933B-4D0797C4198B}"/>
              </a:ext>
            </a:extLst>
          </p:cNvPr>
          <p:cNvSpPr txBox="1"/>
          <p:nvPr/>
        </p:nvSpPr>
        <p:spPr>
          <a:xfrm>
            <a:off x="4115932" y="3328779"/>
            <a:ext cx="14088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Post-Award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E905C22C-4F9C-4905-973A-812AD9C08A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9729" y="4900301"/>
            <a:ext cx="773549" cy="966728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E1FCE0C-791F-46F5-970F-30B993AC90C9}"/>
              </a:ext>
            </a:extLst>
          </p:cNvPr>
          <p:cNvSpPr/>
          <p:nvPr/>
        </p:nvSpPr>
        <p:spPr>
          <a:xfrm>
            <a:off x="3937786" y="4924131"/>
            <a:ext cx="730380" cy="1036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120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043B-2465-4BD4-A9B5-D6B0D6C78A63}"/>
              </a:ext>
            </a:extLst>
          </p:cNvPr>
          <p:cNvSpPr txBox="1">
            <a:spLocks/>
          </p:cNvSpPr>
          <p:nvPr/>
        </p:nvSpPr>
        <p:spPr>
          <a:xfrm>
            <a:off x="358649" y="110747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05A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ORFO Metrics and Targets</a:t>
            </a: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589083-9542-40BA-BF93-9D5EA4985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173" y="594360"/>
            <a:ext cx="8353753" cy="62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1901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800" dirty="0">
            <a:solidFill>
              <a:srgbClr val="F26000"/>
            </a:solidFill>
            <a:latin typeface="Helvetica"/>
            <a:cs typeface="Helvetic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194DF8D-65A7-A44D-A948-ECEBC0E10D05}" vid="{508897A3-098B-224C-B9A3-C5B67EC0D0B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EEB1A569F5B945847AE8D5F41B0AD6" ma:contentTypeVersion="9" ma:contentTypeDescription="Create a new document." ma:contentTypeScope="" ma:versionID="61150cfd308bc0815f47483aace43543">
  <xsd:schema xmlns:xsd="http://www.w3.org/2001/XMLSchema" xmlns:xs="http://www.w3.org/2001/XMLSchema" xmlns:p="http://schemas.microsoft.com/office/2006/metadata/properties" xmlns:ns2="009da255-3a39-4c37-a648-a96b0720b977" xmlns:ns3="82fe6e00-d737-49ac-bfae-29e51574dafa" targetNamespace="http://schemas.microsoft.com/office/2006/metadata/properties" ma:root="true" ma:fieldsID="cbdbe6721a854787322107e80e0b90bd" ns2:_="" ns3:_="">
    <xsd:import namespace="009da255-3a39-4c37-a648-a96b0720b977"/>
    <xsd:import namespace="82fe6e00-d737-49ac-bfae-29e51574da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9da255-3a39-4c37-a648-a96b0720b9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fe6e00-d737-49ac-bfae-29e51574daf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EA62A3-6877-4905-9400-C67CCBDA0E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9da255-3a39-4c37-a648-a96b0720b977"/>
    <ds:schemaRef ds:uri="82fe6e00-d737-49ac-bfae-29e51574da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C6E683-9070-42FC-95B8-6CDBC607BA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37675D-0451-4961-AF6E-46C8D5AA601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009da255-3a39-4c37-a648-a96b0720b977"/>
    <ds:schemaRef ds:uri="http://schemas.microsoft.com/office/infopath/2007/PartnerControls"/>
    <ds:schemaRef ds:uri="82fe6e00-d737-49ac-bfae-29e51574daf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2010</TotalTime>
  <Words>784</Words>
  <Application>Microsoft Office PowerPoint</Application>
  <PresentationFormat>Widescreen</PresentationFormat>
  <Paragraphs>224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Arial Black</vt:lpstr>
      <vt:lpstr>Arial Narrow</vt:lpstr>
      <vt:lpstr>Calibri</vt:lpstr>
      <vt:lpstr>Calibri Light</vt:lpstr>
      <vt:lpstr>Helvetica</vt:lpstr>
      <vt:lpstr>Source Sans Pro</vt:lpstr>
      <vt:lpstr>Symbol</vt:lpstr>
      <vt:lpstr>1_Office Theme</vt:lpstr>
      <vt:lpstr>2_Office Theme</vt:lpstr>
      <vt:lpstr>PowerPoint Presentation</vt:lpstr>
      <vt:lpstr>Key Performance Indicators (KPIs) </vt:lpstr>
      <vt:lpstr>PowerPoint Presentation</vt:lpstr>
      <vt:lpstr>PowerPoint Presentation</vt:lpstr>
      <vt:lpstr>OSPA Leadership</vt:lpstr>
      <vt:lpstr>PowerPoint Presentation</vt:lpstr>
      <vt:lpstr>PowerPoint Presentation</vt:lpstr>
      <vt:lpstr>ORFO Leadership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hhh</dc:title>
  <dc:creator>Maria Castro</dc:creator>
  <cp:lastModifiedBy>Can Saygin</cp:lastModifiedBy>
  <cp:revision>62</cp:revision>
  <cp:lastPrinted>2021-11-29T17:46:26Z</cp:lastPrinted>
  <dcterms:created xsi:type="dcterms:W3CDTF">2021-06-29T17:30:33Z</dcterms:created>
  <dcterms:modified xsi:type="dcterms:W3CDTF">2021-12-05T00:39:28Z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0x010100B5EEB1A569F5B945847AE8D5F41B0AD6</vt:lpwstr>
  </property>
</Properties>
</file>