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68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7B9A7-0B36-4351-965F-D8081AFD4FC6}" type="datetimeFigureOut">
              <a:rPr lang="en-US" smtClean="0"/>
              <a:t>3/27/2017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A09A-4E8E-4EB0-8523-210A57669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256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7B9A7-0B36-4351-965F-D8081AFD4FC6}" type="datetimeFigureOut">
              <a:rPr lang="en-US" smtClean="0"/>
              <a:t>3/27/2017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A09A-4E8E-4EB0-8523-210A57669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671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7B9A7-0B36-4351-965F-D8081AFD4FC6}" type="datetimeFigureOut">
              <a:rPr lang="en-US" smtClean="0"/>
              <a:t>3/27/2017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A09A-4E8E-4EB0-8523-210A57669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968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7B9A7-0B36-4351-965F-D8081AFD4FC6}" type="datetimeFigureOut">
              <a:rPr lang="en-US" smtClean="0"/>
              <a:t>3/27/2017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A09A-4E8E-4EB0-8523-210A57669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492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7B9A7-0B36-4351-965F-D8081AFD4FC6}" type="datetimeFigureOut">
              <a:rPr lang="en-US" smtClean="0"/>
              <a:t>3/27/2017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A09A-4E8E-4EB0-8523-210A57669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434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7B9A7-0B36-4351-965F-D8081AFD4FC6}" type="datetimeFigureOut">
              <a:rPr lang="en-US" smtClean="0"/>
              <a:t>3/27/2017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A09A-4E8E-4EB0-8523-210A57669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298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7B9A7-0B36-4351-965F-D8081AFD4FC6}" type="datetimeFigureOut">
              <a:rPr lang="en-US" smtClean="0"/>
              <a:t>3/27/2017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A09A-4E8E-4EB0-8523-210A57669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739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7B9A7-0B36-4351-965F-D8081AFD4FC6}" type="datetimeFigureOut">
              <a:rPr lang="en-US" smtClean="0"/>
              <a:t>3/27/2017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A09A-4E8E-4EB0-8523-210A57669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62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7B9A7-0B36-4351-965F-D8081AFD4FC6}" type="datetimeFigureOut">
              <a:rPr lang="en-US" smtClean="0"/>
              <a:t>3/27/2017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A09A-4E8E-4EB0-8523-210A57669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729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7B9A7-0B36-4351-965F-D8081AFD4FC6}" type="datetimeFigureOut">
              <a:rPr lang="en-US" smtClean="0"/>
              <a:t>3/27/2017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A09A-4E8E-4EB0-8523-210A57669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927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7B9A7-0B36-4351-965F-D8081AFD4FC6}" type="datetimeFigureOut">
              <a:rPr lang="en-US" smtClean="0"/>
              <a:t>3/27/2017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A09A-4E8E-4EB0-8523-210A57669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115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C7B9A7-0B36-4351-965F-D8081AFD4FC6}" type="datetimeFigureOut">
              <a:rPr lang="en-US" smtClean="0"/>
              <a:t>3/27/2017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23A09A-4E8E-4EB0-8523-210A57669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734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 result for austin natural landscape"/>
          <p:cNvPicPr/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748" y="-197837"/>
            <a:ext cx="9442450" cy="7108825"/>
          </a:xfrm>
          <a:prstGeom prst="rect">
            <a:avLst/>
          </a:prstGeom>
          <a:ln w="127000" cap="sq">
            <a:solidFill>
              <a:srgbClr val="336600"/>
            </a:solidFill>
            <a:miter lim="800000"/>
          </a:ln>
          <a:effectLst>
            <a:outerShdw blurRad="57150" dist="50800" dir="2700000" algn="tl" rotWithShape="0">
              <a:srgbClr val="3366CC">
                <a:alpha val="40000"/>
              </a:srgbClr>
            </a:outerShdw>
          </a:effectLst>
        </p:spPr>
      </p:pic>
      <p:grpSp>
        <p:nvGrpSpPr>
          <p:cNvPr id="5" name="Group 4"/>
          <p:cNvGrpSpPr/>
          <p:nvPr/>
        </p:nvGrpSpPr>
        <p:grpSpPr>
          <a:xfrm>
            <a:off x="3174365" y="804228"/>
            <a:ext cx="2726054" cy="1819275"/>
            <a:chOff x="0" y="-23752"/>
            <a:chExt cx="3382067" cy="2599946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330" t="19691" r="20390" b="8512"/>
            <a:stretch/>
          </p:blipFill>
          <p:spPr bwMode="auto">
            <a:xfrm>
              <a:off x="0" y="0"/>
              <a:ext cx="1814196" cy="2576194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Picture 11" descr="C:\Users\inf671\Desktop\John M Miller\JMM_1.JPG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841" t="18506" r="31416" b="9379"/>
            <a:stretch/>
          </p:blipFill>
          <p:spPr bwMode="auto">
            <a:xfrm>
              <a:off x="1898072" y="-23752"/>
              <a:ext cx="1483995" cy="258826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852295" y="-58102"/>
            <a:ext cx="5222875" cy="734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336600"/>
                </a:solidFill>
                <a:effectLst/>
                <a:latin typeface="Berlin Sans FB"/>
                <a:ea typeface="Calibri"/>
                <a:cs typeface="Times New Roman"/>
              </a:rPr>
              <a:t>Celebration of Life &amp; Scholarship</a:t>
            </a:r>
            <a:endParaRPr lang="en-US" sz="1100">
              <a:effectLst/>
              <a:latin typeface="Calibri"/>
              <a:ea typeface="Calibri"/>
              <a:cs typeface="Times New Roman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336600"/>
                </a:solidFill>
                <a:effectLst/>
                <a:latin typeface="Berlin Sans FB"/>
                <a:ea typeface="Calibri"/>
                <a:cs typeface="Times New Roman"/>
              </a:rPr>
              <a:t>Memorial For</a:t>
            </a:r>
            <a:endParaRPr lang="en-US" sz="1100">
              <a:effectLst/>
              <a:latin typeface="Calibri"/>
              <a:ea typeface="Calibri"/>
              <a:cs typeface="Times New Roman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>
                <a:effectLst/>
                <a:latin typeface="Berlin Sans FB"/>
                <a:ea typeface="Calibri"/>
                <a:cs typeface="Times New Roman"/>
              </a:rPr>
              <a:t> </a:t>
            </a:r>
            <a:endParaRPr lang="en-US" sz="110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1348105" y="2660968"/>
            <a:ext cx="6469380" cy="734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600">
                <a:solidFill>
                  <a:srgbClr val="336600"/>
                </a:solidFill>
                <a:effectLst/>
                <a:latin typeface="Berlin Sans FB"/>
                <a:ea typeface="Calibri"/>
                <a:cs typeface="Times New Roman"/>
              </a:rPr>
              <a:t>Dr. John Miller Morris (1952-2017)</a:t>
            </a:r>
            <a:endParaRPr lang="en-US" sz="1100">
              <a:effectLst/>
              <a:latin typeface="Calibri"/>
              <a:ea typeface="Calibri"/>
              <a:cs typeface="Times New Roman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>
                <a:effectLst/>
                <a:latin typeface="Berlin Sans FB"/>
                <a:ea typeface="Calibri"/>
                <a:cs typeface="Times New Roman"/>
              </a:rPr>
              <a:t> </a:t>
            </a:r>
            <a:endParaRPr lang="en-US" sz="110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650875" y="5844858"/>
            <a:ext cx="8162925" cy="1014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1914525" algn="l"/>
              </a:tabLst>
            </a:pPr>
            <a:endParaRPr lang="en-US" sz="1100" dirty="0">
              <a:effectLst/>
              <a:latin typeface="Calibri"/>
              <a:ea typeface="Calibri"/>
              <a:cs typeface="Times New Roman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b="1" dirty="0">
                <a:solidFill>
                  <a:srgbClr val="336600"/>
                </a:solidFill>
                <a:effectLst/>
                <a:latin typeface="Calibri"/>
                <a:ea typeface="Calibri"/>
                <a:cs typeface="Times New Roman"/>
              </a:rPr>
              <a:t> 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 dirty="0">
                <a:effectLst/>
                <a:latin typeface="Calibri"/>
                <a:ea typeface="Calibri"/>
                <a:cs typeface="Times New Roman"/>
              </a:rPr>
              <a:t> 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315085" y="3352800"/>
            <a:ext cx="6533515" cy="2728595"/>
            <a:chOff x="1316037" y="3352800"/>
            <a:chExt cx="6533515" cy="2728595"/>
          </a:xfrm>
        </p:grpSpPr>
        <p:pic>
          <p:nvPicPr>
            <p:cNvPr id="9" name="Picture 8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6037" y="3352800"/>
              <a:ext cx="6533515" cy="2728595"/>
            </a:xfrm>
            <a:prstGeom prst="rect">
              <a:avLst/>
            </a:prstGeom>
            <a:ln w="15875">
              <a:solidFill>
                <a:srgbClr val="336600"/>
              </a:solidFill>
            </a:ln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57201" y="3373990"/>
              <a:ext cx="1960284" cy="13640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" name="Rectangle 13"/>
            <p:cNvSpPr/>
            <p:nvPr/>
          </p:nvSpPr>
          <p:spPr>
            <a:xfrm rot="1608176">
              <a:off x="4334819" y="4388343"/>
              <a:ext cx="295747" cy="3048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5-Point Star 14"/>
            <p:cNvSpPr/>
            <p:nvPr/>
          </p:nvSpPr>
          <p:spPr>
            <a:xfrm>
              <a:off x="5542047" y="4656137"/>
              <a:ext cx="117307" cy="118193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dirty="0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152401" y="6258580"/>
            <a:ext cx="899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Directions</a:t>
            </a:r>
            <a:r>
              <a:rPr lang="en-US" sz="1400" dirty="0" smtClean="0"/>
              <a:t>: From Jones-</a:t>
            </a:r>
            <a:r>
              <a:rPr lang="en-US" sz="1400" dirty="0" err="1" smtClean="0"/>
              <a:t>Maltsberger</a:t>
            </a:r>
            <a:r>
              <a:rPr lang="en-US" sz="1400" dirty="0"/>
              <a:t> </a:t>
            </a:r>
            <a:r>
              <a:rPr lang="en-US" sz="1400" dirty="0" smtClean="0"/>
              <a:t>Rd., turn into park on Money Tree Drive; proceed to Buckhorn where you turn left; proceed past soccer fields on right to Leaping Fawn; turn right; Pavilion #2 is immediately on left by the stone rest rooms.  </a:t>
            </a:r>
            <a:endParaRPr lang="en-US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-115253" y="935100"/>
            <a:ext cx="3174364" cy="1574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tabLst>
                <a:tab pos="1914525" algn="l"/>
              </a:tabLst>
            </a:pPr>
            <a:r>
              <a:rPr lang="en-US" dirty="0" smtClean="0">
                <a:solidFill>
                  <a:srgbClr val="336600"/>
                </a:solidFill>
                <a:effectLst/>
                <a:latin typeface="Berlin Sans FB"/>
                <a:ea typeface="Calibri"/>
                <a:cs typeface="Times New Roman"/>
              </a:rPr>
              <a:t>Sunday April 2</a:t>
            </a:r>
            <a:r>
              <a:rPr lang="en-US" baseline="30000" dirty="0" smtClean="0">
                <a:solidFill>
                  <a:srgbClr val="336600"/>
                </a:solidFill>
                <a:effectLst/>
                <a:latin typeface="Berlin Sans FB"/>
                <a:ea typeface="Calibri"/>
                <a:cs typeface="Times New Roman"/>
              </a:rPr>
              <a:t>nd</a:t>
            </a:r>
            <a:r>
              <a:rPr lang="en-US" dirty="0" smtClean="0">
                <a:solidFill>
                  <a:srgbClr val="336600"/>
                </a:solidFill>
                <a:effectLst/>
                <a:latin typeface="Berlin Sans FB"/>
                <a:ea typeface="Calibri"/>
                <a:cs typeface="Times New Roman"/>
              </a:rPr>
              <a:t>, 2017</a:t>
            </a:r>
          </a:p>
          <a:p>
            <a:pPr algn="ctr">
              <a:lnSpc>
                <a:spcPct val="107000"/>
              </a:lnSpc>
              <a:tabLst>
                <a:tab pos="1914525" algn="l"/>
              </a:tabLst>
            </a:pPr>
            <a:r>
              <a:rPr lang="en-US" dirty="0" smtClean="0">
                <a:solidFill>
                  <a:srgbClr val="336600"/>
                </a:solidFill>
                <a:effectLst/>
                <a:latin typeface="Berlin Sans FB"/>
                <a:ea typeface="Calibri"/>
                <a:cs typeface="Times New Roman"/>
              </a:rPr>
              <a:t>10 AM  </a:t>
            </a:r>
            <a:endParaRPr lang="en-US" sz="1050" dirty="0">
              <a:ea typeface="Calibri"/>
              <a:cs typeface="Times New Roman"/>
            </a:endParaRPr>
          </a:p>
          <a:p>
            <a:pPr algn="ctr">
              <a:lnSpc>
                <a:spcPct val="107000"/>
              </a:lnSpc>
              <a:tabLst>
                <a:tab pos="1914525" algn="l"/>
              </a:tabLst>
            </a:pPr>
            <a:r>
              <a:rPr lang="en-US" dirty="0" smtClean="0">
                <a:solidFill>
                  <a:srgbClr val="336600"/>
                </a:solidFill>
                <a:effectLst/>
                <a:latin typeface="Berlin Sans FB"/>
                <a:ea typeface="Calibri"/>
                <a:cs typeface="Times New Roman"/>
              </a:rPr>
              <a:t>McAllister Park Pavilion # 2,   13102 Jones-</a:t>
            </a:r>
            <a:r>
              <a:rPr lang="en-US" dirty="0" err="1" smtClean="0">
                <a:solidFill>
                  <a:srgbClr val="336600"/>
                </a:solidFill>
                <a:effectLst/>
                <a:latin typeface="Berlin Sans FB"/>
                <a:ea typeface="Calibri"/>
                <a:cs typeface="Times New Roman"/>
              </a:rPr>
              <a:t>Maltsberger</a:t>
            </a:r>
            <a:r>
              <a:rPr lang="en-US" dirty="0" smtClean="0">
                <a:solidFill>
                  <a:srgbClr val="336600"/>
                </a:solidFill>
                <a:effectLst/>
                <a:latin typeface="Berlin Sans FB"/>
                <a:ea typeface="Calibri"/>
                <a:cs typeface="Times New Roman"/>
              </a:rPr>
              <a:t> Rd.</a:t>
            </a:r>
          </a:p>
          <a:p>
            <a:pPr algn="ctr">
              <a:lnSpc>
                <a:spcPct val="107000"/>
              </a:lnSpc>
              <a:tabLst>
                <a:tab pos="1914525" algn="l"/>
              </a:tabLst>
            </a:pPr>
            <a:r>
              <a:rPr lang="en-US" dirty="0" smtClean="0">
                <a:solidFill>
                  <a:srgbClr val="336600"/>
                </a:solidFill>
                <a:effectLst/>
                <a:latin typeface="Berlin Sans FB"/>
                <a:ea typeface="Calibri"/>
                <a:cs typeface="Times New Roman"/>
              </a:rPr>
              <a:t>San Antonio 78247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547372" y="951137"/>
            <a:ext cx="22664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336600"/>
                </a:solidFill>
                <a:latin typeface="Berlin Sans FB"/>
                <a:ea typeface="Calibri"/>
                <a:cs typeface="Times New Roman"/>
              </a:rPr>
              <a:t>Come share your memories</a:t>
            </a:r>
          </a:p>
          <a:p>
            <a:pPr algn="ctr"/>
            <a:endParaRPr lang="en-US" dirty="0">
              <a:solidFill>
                <a:srgbClr val="336600"/>
              </a:solidFill>
              <a:latin typeface="Berlin Sans FB"/>
              <a:cs typeface="Times New Roman"/>
            </a:endParaRPr>
          </a:p>
          <a:p>
            <a:pPr algn="ctr"/>
            <a:r>
              <a:rPr lang="en-US" dirty="0" smtClean="0">
                <a:solidFill>
                  <a:srgbClr val="336600"/>
                </a:solidFill>
                <a:latin typeface="Berlin Sans FB"/>
                <a:cs typeface="Times New Roman"/>
              </a:rPr>
              <a:t>Please bring a dish to share!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21046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94</Words>
  <Application>Microsoft Office PowerPoint</Application>
  <PresentationFormat>On-screen Show (4:3)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Berlin Sans FB</vt:lpstr>
      <vt:lpstr>Calibri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rcj</dc:creator>
  <cp:lastModifiedBy>Nazgol Bagheri</cp:lastModifiedBy>
  <cp:revision>10</cp:revision>
  <cp:lastPrinted>2017-03-24T19:18:34Z</cp:lastPrinted>
  <dcterms:created xsi:type="dcterms:W3CDTF">2017-03-24T18:48:22Z</dcterms:created>
  <dcterms:modified xsi:type="dcterms:W3CDTF">2017-03-27T11:43:20Z</dcterms:modified>
</cp:coreProperties>
</file>