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57" r:id="rId4"/>
    <p:sldId id="262" r:id="rId5"/>
    <p:sldId id="263" r:id="rId6"/>
    <p:sldId id="268" r:id="rId7"/>
    <p:sldId id="264" r:id="rId8"/>
    <p:sldId id="265" r:id="rId9"/>
    <p:sldId id="266" r:id="rId10"/>
    <p:sldId id="261" r:id="rId11"/>
    <p:sldId id="256" r:id="rId12"/>
    <p:sldId id="258" r:id="rId13"/>
    <p:sldId id="259" r:id="rId14"/>
    <p:sldId id="260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B2DF8F-8B61-48F0-A750-72AA704DA4B5}" v="64" dt="2024-06-12T23:03:41.4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3B33A-34B9-D206-C662-66A45D622E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7451FB-53E0-0D60-4F2B-5308AA8E43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16BC43-EE15-F2D4-64FC-51CB104CC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5C039-CCBA-4867-AAF4-D666D91F82C7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C8F43-C290-3AAA-7571-D367CA771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7AD958-8EAB-5898-78F6-F9F81781F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3DE4-6696-4EF5-9082-F2A5EED4A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850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9A4C1-16DD-3D55-485A-E5B09582D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7C5F13-1524-81B7-D44A-97C7B177A4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D28CDF-6998-0C7F-6657-F551E9076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5C039-CCBA-4867-AAF4-D666D91F82C7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F8F54-E3F6-ECBE-573C-605AF5E6B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725741-6B2E-65EA-708E-83B4FB87E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3DE4-6696-4EF5-9082-F2A5EED4A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628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E146DC-3505-FED2-BCC0-DE191AF180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60FC5-7E7C-53A5-DF6D-46CE45081D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6E753A-FC3C-882E-A2E3-B316E513E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5C039-CCBA-4867-AAF4-D666D91F82C7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3380FD-4463-ED8D-653C-1D165A447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3AE22E-6BE2-58C8-6936-83422BDBA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3DE4-6696-4EF5-9082-F2A5EED4A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559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30472-2524-13D8-4DD5-2B1974B65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8189D-A828-24B8-5956-2B5F099060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65046D-929F-179A-EE36-4102F1442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5C039-CCBA-4867-AAF4-D666D91F82C7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4A657D-D88D-5ACF-C005-AF74B9A50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461B2-3430-1639-2ECB-9E3217C83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3DE4-6696-4EF5-9082-F2A5EED4A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818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A0E58-8376-F51E-27FA-5204620BB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E8BCCB-D38B-300C-3780-6A46662093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A77027-3E26-559F-A2BE-2DD391189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5C039-CCBA-4867-AAF4-D666D91F82C7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48401F-5011-D9B0-85AF-EDB903333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377C72-E8F3-194F-9857-C25865EF8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3DE4-6696-4EF5-9082-F2A5EED4A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028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F079B-B5A1-C565-2B06-4EB5A74D9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FF5F4-3BB7-3FF0-C04D-9F3B66ECA7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E87EDF-8386-FFFE-DF46-60EFB9B325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46FBE9-038C-F4E3-690F-2599D1EE5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5C039-CCBA-4867-AAF4-D666D91F82C7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175B61-269A-5C6F-4BD9-C6D70DC64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B68C99-7EF2-F3CB-6EF4-030DC64B5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3DE4-6696-4EF5-9082-F2A5EED4A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554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EDA67-24D8-E614-D5BF-3C0A17F2B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909F1E-532E-3206-AADC-33DB2DED46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7DE0A-1495-DAAD-98E3-6B45C48666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BA8E5D-E299-2514-725F-A192D52772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805670-28E2-B149-C277-EDA818350D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A2AD68-7356-3D2C-0904-4F9BDA160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5C039-CCBA-4867-AAF4-D666D91F82C7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17F8DC-CBF3-3A2E-3F82-90A96D19E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B06961-EB6E-B1BC-EDFA-0DD0FCAB7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3DE4-6696-4EF5-9082-F2A5EED4A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875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70596-85E1-8C03-AA2C-635F71D41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76DE03-C054-4439-DA72-105A82D72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5C039-CCBA-4867-AAF4-D666D91F82C7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657A30-0F8C-24C4-9595-62C35EB44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51F3AE-6D16-3434-CD9B-9A83C07EA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3DE4-6696-4EF5-9082-F2A5EED4A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795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8DFD7C-0B04-58CE-C158-665456EDE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5C039-CCBA-4867-AAF4-D666D91F82C7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F842DD-5B36-B83B-0BBA-A2C46401C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FAF979-56C8-7B28-1BA4-DECC5FBCC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3DE4-6696-4EF5-9082-F2A5EED4A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728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3FBD9-1AFA-E902-428F-58B1C720D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0DC04-2722-D4BA-1D53-6DAA46113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6B5462-D325-EC9F-D9DB-8379713C7C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2659DB-F0E8-2C77-2533-8EE0FE40F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5C039-CCBA-4867-AAF4-D666D91F82C7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240677-9CC7-E335-2B46-E7A5829BF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F04856-E254-9B14-7A69-DEF4D413B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3DE4-6696-4EF5-9082-F2A5EED4A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849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8B653-4E6D-F61B-6B2E-2911C8257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8873FA-64B0-4D4B-CF8E-B0FABAC564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66A413-377D-FDAF-3674-D3C2299EE5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7F80F6-CB19-6225-7CC0-14234904D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5C039-CCBA-4867-AAF4-D666D91F82C7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8B49CF-96A0-68E0-9B9A-C5AE95A55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48730A-FB5B-2499-9B42-A5B2EC559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3DE4-6696-4EF5-9082-F2A5EED4A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643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CEB8C4-B8D1-5AE3-B8D1-779EE4B5F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DF78B-7090-810F-19B2-A7FF0D3C0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4A3EF4-593B-D07A-72D8-B5D6D9127D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95C039-CCBA-4867-AAF4-D666D91F82C7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DBD45F-7C95-B2D0-030A-D731A66DE8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84CC32-E21D-9EF8-CF65-C7EBD4FEB3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B3DE4-6696-4EF5-9082-F2A5EED4A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688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nounproject.com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nounproject.com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nounproject.com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nounproject.com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69re3oNGsY" TargetMode="External"/><Relationship Id="rId2" Type="http://schemas.openxmlformats.org/officeDocument/2006/relationships/hyperlink" Target="https://www.youtube.com/watch?v=RVZWVE1lAxQ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s://www.youtube.com/watch?v=oz5X485WaZo" TargetMode="External"/><Relationship Id="rId4" Type="http://schemas.openxmlformats.org/officeDocument/2006/relationships/hyperlink" Target="https://www.youtube.com/watch?v=gj1DxQde4e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Y_UToxtrms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OFB4OUjVzOs" TargetMode="External"/><Relationship Id="rId5" Type="http://schemas.openxmlformats.org/officeDocument/2006/relationships/hyperlink" Target="https://www.youtube.com/watch?v=fOI7yPn7cEM" TargetMode="External"/><Relationship Id="rId4" Type="http://schemas.openxmlformats.org/officeDocument/2006/relationships/hyperlink" Target="https://www.youtube.com/watch?v=MFFRepFqBzQ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Rl4nDOUVBA" TargetMode="External"/><Relationship Id="rId2" Type="http://schemas.openxmlformats.org/officeDocument/2006/relationships/hyperlink" Target="https://www.youtube.com/watch?v=6-WD4X4IKE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https://www.youtube.com/watch?v=iykMfSjxgpQ" TargetMode="External"/><Relationship Id="rId4" Type="http://schemas.openxmlformats.org/officeDocument/2006/relationships/hyperlink" Target="https://www.youtube.com/watch?v=J07kn-_oYiY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EF2vNP3S9A" TargetMode="External"/><Relationship Id="rId2" Type="http://schemas.openxmlformats.org/officeDocument/2006/relationships/hyperlink" Target="https://walkerstone.com/2017/02/06/effective-presentation-skills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lkerstone.com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lkerstone.com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A group of yellow figures and a red figure on the other side">
            <a:extLst>
              <a:ext uri="{FF2B5EF4-FFF2-40B4-BE49-F238E27FC236}">
                <a16:creationId xmlns:a16="http://schemas.microsoft.com/office/drawing/2014/main" id="{637FB6A6-4227-0897-BF33-43120100F0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98" t="9091"/>
          <a:stretch/>
        </p:blipFill>
        <p:spPr>
          <a:xfrm>
            <a:off x="568980" y="771987"/>
            <a:ext cx="6431260" cy="5453649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DC23E1-E1E1-3C51-8B68-D494D078C0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69220" y="1122363"/>
            <a:ext cx="4302739" cy="3204134"/>
          </a:xfrm>
        </p:spPr>
        <p:txBody>
          <a:bodyPr anchor="b">
            <a:normAutofit/>
          </a:bodyPr>
          <a:lstStyle/>
          <a:p>
            <a:r>
              <a:rPr lang="en-US" sz="4800" b="1" dirty="0"/>
              <a:t>Presentation Resources &amp; Tips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3CD958-72A5-8758-38F4-81777E3FC9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8600" y="4868822"/>
            <a:ext cx="4023360" cy="1208141"/>
          </a:xfrm>
        </p:spPr>
        <p:txBody>
          <a:bodyPr>
            <a:normAutofit/>
          </a:bodyPr>
          <a:lstStyle/>
          <a:p>
            <a:r>
              <a:rPr lang="en-US" sz="2000" dirty="0"/>
              <a:t>Prepared for Our </a:t>
            </a:r>
          </a:p>
          <a:p>
            <a:r>
              <a:rPr lang="en-US" sz="2000" dirty="0"/>
              <a:t>Project DIVERSE Scholars</a:t>
            </a:r>
          </a:p>
          <a:p>
            <a:r>
              <a:rPr lang="en-US" sz="2000" dirty="0"/>
              <a:t>June 2024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8170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One glowing light bulb among rows of unlit bulbs">
            <a:extLst>
              <a:ext uri="{FF2B5EF4-FFF2-40B4-BE49-F238E27FC236}">
                <a16:creationId xmlns:a16="http://schemas.microsoft.com/office/drawing/2014/main" id="{5DE52722-FD7C-89B0-FD57-AB9AB88904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45" r="1455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EFE20F-A227-701E-3F53-0D76D5A05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8600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 dirty="0"/>
              <a:t>PowerPoint Slide Tips</a:t>
            </a:r>
            <a:endParaRPr lang="en-US" sz="48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9950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A3690B-3691-2AB1-710B-700702D3AF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34" t="20296" r="36333" b="29778"/>
          <a:stretch/>
        </p:blipFill>
        <p:spPr>
          <a:xfrm>
            <a:off x="1148080" y="751660"/>
            <a:ext cx="10073790" cy="53546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C5B884-C75F-088E-CE77-1721DEC6322A}"/>
              </a:ext>
            </a:extLst>
          </p:cNvPr>
          <p:cNvSpPr txBox="1"/>
          <p:nvPr/>
        </p:nvSpPr>
        <p:spPr>
          <a:xfrm>
            <a:off x="5219087" y="6405107"/>
            <a:ext cx="3541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Enago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713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B750077-CFE6-7723-967F-1E21056D6D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867" t="25150" r="19940" b="18732"/>
          <a:stretch/>
        </p:blipFill>
        <p:spPr>
          <a:xfrm>
            <a:off x="1638385" y="912146"/>
            <a:ext cx="8671389" cy="447318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8A2C48-F44C-97ED-DF38-0F495C05C95B}"/>
              </a:ext>
            </a:extLst>
          </p:cNvPr>
          <p:cNvSpPr txBox="1"/>
          <p:nvPr/>
        </p:nvSpPr>
        <p:spPr>
          <a:xfrm>
            <a:off x="3920008" y="6394947"/>
            <a:ext cx="3541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>
                <a:hlinkClick r:id="rId3"/>
              </a:rPr>
              <a:t>www.thenounproject.com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5088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A77DAFF-2044-C9B0-D23D-C6F8728278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109" t="20363" r="21061" b="25531"/>
          <a:stretch/>
        </p:blipFill>
        <p:spPr>
          <a:xfrm>
            <a:off x="1837564" y="1459181"/>
            <a:ext cx="8130824" cy="420624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C232DE-EA5B-F808-CEEF-7826D5D2052F}"/>
              </a:ext>
            </a:extLst>
          </p:cNvPr>
          <p:cNvSpPr txBox="1"/>
          <p:nvPr/>
        </p:nvSpPr>
        <p:spPr>
          <a:xfrm>
            <a:off x="3794585" y="6405321"/>
            <a:ext cx="3541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>
                <a:hlinkClick r:id="rId3"/>
              </a:rPr>
              <a:t>www.thenounproject.com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6015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A2563D4-CDD5-3285-81F2-EB5CC1C303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837" t="15774" r="21332" b="26739"/>
          <a:stretch/>
        </p:blipFill>
        <p:spPr>
          <a:xfrm>
            <a:off x="1970688" y="1292652"/>
            <a:ext cx="8250623" cy="453498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20A1C4-1189-CF1F-D4E2-E370FB475F18}"/>
              </a:ext>
            </a:extLst>
          </p:cNvPr>
          <p:cNvSpPr txBox="1"/>
          <p:nvPr/>
        </p:nvSpPr>
        <p:spPr>
          <a:xfrm>
            <a:off x="3835225" y="6394810"/>
            <a:ext cx="3541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>
                <a:hlinkClick r:id="rId3"/>
              </a:rPr>
              <a:t>www.thenounproject.com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0535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06902-0A4A-E9ED-26BC-384518F03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 Few More Tips…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8FDE19E-7F3C-C6A8-20DA-60CBB9A803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701" t="24668" r="37432" b="15011"/>
          <a:stretch/>
        </p:blipFill>
        <p:spPr>
          <a:xfrm>
            <a:off x="2856557" y="1788641"/>
            <a:ext cx="7140541" cy="426046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2CF236-179C-AB9B-E406-5E03C3CA0FCF}"/>
              </a:ext>
            </a:extLst>
          </p:cNvPr>
          <p:cNvSpPr txBox="1"/>
          <p:nvPr/>
        </p:nvSpPr>
        <p:spPr>
          <a:xfrm>
            <a:off x="4655834" y="6308209"/>
            <a:ext cx="3541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>
                <a:hlinkClick r:id="rId3"/>
              </a:rPr>
              <a:t>www.thenounproject.com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75586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AD71F-AD87-05C7-1A54-683E8D2A8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169" y="239110"/>
            <a:ext cx="5993004" cy="6379779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2400" dirty="0"/>
              <a:t>Dear Project DIVERSE doctoral scholars,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2400" dirty="0"/>
              <a:t>Some of you have already had opportunities to present at professional conferences, and others will have a chance to do that before long. We wanted to provide a few resources for you as you prepare for presentations in a number of settings (in your classes, schools, as well as conference presentations). 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2400" dirty="0"/>
              <a:t>It is our hope that you find this information beneficial throughout your doctoral studies and in the years to come.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2400" dirty="0"/>
              <a:t>All the best,</a:t>
            </a:r>
          </a:p>
          <a:p>
            <a:pPr marL="0" indent="0">
              <a:buNone/>
            </a:pPr>
            <a:r>
              <a:rPr lang="en-US" sz="2400" dirty="0"/>
              <a:t>Project DIVERSE Faculty</a:t>
            </a:r>
          </a:p>
        </p:txBody>
      </p:sp>
      <p:pic>
        <p:nvPicPr>
          <p:cNvPr id="5" name="Picture 4" descr="Abstract blurred public library with bookshelves">
            <a:extLst>
              <a:ext uri="{FF2B5EF4-FFF2-40B4-BE49-F238E27FC236}">
                <a16:creationId xmlns:a16="http://schemas.microsoft.com/office/drawing/2014/main" id="{58BC05B3-4871-891C-5775-FAF1F08211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30" r="31469" b="-2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552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B5FC8C-6E16-C1BB-7C0B-44EF04A95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b="1" dirty="0"/>
              <a:t>Presentation Resources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39075-F910-9465-A85A-383152355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463596"/>
          </a:xfrm>
        </p:spPr>
        <p:txBody>
          <a:bodyPr anchor="t">
            <a:normAutofit/>
          </a:bodyPr>
          <a:lstStyle/>
          <a:p>
            <a:r>
              <a:rPr lang="en-US" sz="2000" dirty="0"/>
              <a:t>The Importance of Being a Good Presenter</a:t>
            </a:r>
          </a:p>
          <a:p>
            <a:pPr lvl="1"/>
            <a:r>
              <a:rPr lang="en-US" sz="2000" dirty="0">
                <a:hlinkClick r:id="rId2"/>
              </a:rPr>
              <a:t>https://www.youtube.com/watch?v=RVZWVE1lAxQ</a:t>
            </a:r>
            <a:r>
              <a:rPr lang="en-US" sz="2000" dirty="0"/>
              <a:t>  </a:t>
            </a:r>
          </a:p>
          <a:p>
            <a:pPr lvl="1"/>
            <a:endParaRPr lang="en-US" sz="2000" dirty="0"/>
          </a:p>
          <a:p>
            <a:r>
              <a:rPr lang="en-US" sz="2000" dirty="0"/>
              <a:t>Why You Must Be Prepared When Giving Presentations</a:t>
            </a:r>
          </a:p>
          <a:p>
            <a:pPr lvl="1"/>
            <a:r>
              <a:rPr lang="en-US" sz="2000" dirty="0">
                <a:hlinkClick r:id="rId3"/>
              </a:rPr>
              <a:t>https://www.youtube.com/watch?v=Y69re3oNGsY</a:t>
            </a:r>
            <a:r>
              <a:rPr lang="en-US" sz="2000" dirty="0"/>
              <a:t> </a:t>
            </a:r>
          </a:p>
          <a:p>
            <a:pPr lvl="1"/>
            <a:endParaRPr lang="en-US" sz="2000" dirty="0"/>
          </a:p>
          <a:p>
            <a:r>
              <a:rPr lang="en-US" sz="2000" dirty="0"/>
              <a:t>10 Tips to Give Effective Short Presentations</a:t>
            </a:r>
          </a:p>
          <a:p>
            <a:pPr lvl="1"/>
            <a:r>
              <a:rPr lang="en-US" sz="2000" dirty="0">
                <a:hlinkClick r:id="rId4"/>
              </a:rPr>
              <a:t>https://www.youtube.com/watch?v=gj1DxQde4es</a:t>
            </a:r>
            <a:r>
              <a:rPr lang="en-US" sz="2000" dirty="0"/>
              <a:t> </a:t>
            </a:r>
          </a:p>
          <a:p>
            <a:pPr lvl="1"/>
            <a:endParaRPr lang="en-US" sz="2000" dirty="0"/>
          </a:p>
          <a:p>
            <a:r>
              <a:rPr lang="en-US" sz="2000" dirty="0"/>
              <a:t>Transform Your Presentation with These Storytelling Tips</a:t>
            </a:r>
          </a:p>
          <a:p>
            <a:pPr lvl="1"/>
            <a:r>
              <a:rPr lang="en-US" sz="2000" dirty="0">
                <a:hlinkClick r:id="rId5"/>
              </a:rPr>
              <a:t>https://www.youtube.com/watch?v=oz5X485WaZo</a:t>
            </a:r>
            <a:r>
              <a:rPr lang="en-US" sz="2000" dirty="0"/>
              <a:t> </a:t>
            </a:r>
          </a:p>
        </p:txBody>
      </p:sp>
      <p:pic>
        <p:nvPicPr>
          <p:cNvPr id="5" name="Picture 4" descr="A room of colourful chairs">
            <a:extLst>
              <a:ext uri="{FF2B5EF4-FFF2-40B4-BE49-F238E27FC236}">
                <a16:creationId xmlns:a16="http://schemas.microsoft.com/office/drawing/2014/main" id="{047824D3-D387-555E-47FD-9400C54E536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966" r="17818" b="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923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F3F901C-EBB1-B0B7-D8B6-AEFC80E8A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891190" cy="1783080"/>
          </a:xfrm>
        </p:spPr>
        <p:txBody>
          <a:bodyPr anchor="b">
            <a:normAutofit/>
          </a:bodyPr>
          <a:lstStyle/>
          <a:p>
            <a:r>
              <a:rPr lang="en-US" sz="5400" b="1" dirty="0"/>
              <a:t>Presentation Resources</a:t>
            </a:r>
          </a:p>
        </p:txBody>
      </p:sp>
      <p:pic>
        <p:nvPicPr>
          <p:cNvPr id="6" name="Picture 5" descr="White paper ships being led by a yellow ship">
            <a:extLst>
              <a:ext uri="{FF2B5EF4-FFF2-40B4-BE49-F238E27FC236}">
                <a16:creationId xmlns:a16="http://schemas.microsoft.com/office/drawing/2014/main" id="{4F68AC22-C628-E9A0-EBB9-B94F67EF50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115" r="13553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5BDC4-4FFF-F4C8-8D8C-81B5F1D1D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8450" y="2528112"/>
            <a:ext cx="6698750" cy="4177488"/>
          </a:xfrm>
        </p:spPr>
        <p:txBody>
          <a:bodyPr>
            <a:normAutofit fontScale="62500" lnSpcReduction="20000"/>
          </a:bodyPr>
          <a:lstStyle/>
          <a:p>
            <a:r>
              <a:rPr lang="en-US" sz="3400" dirty="0"/>
              <a:t>The Best Way to Engage Your Audience </a:t>
            </a:r>
          </a:p>
          <a:p>
            <a:pPr lvl="1"/>
            <a:r>
              <a:rPr lang="en-US" sz="3400" dirty="0">
                <a:hlinkClick r:id="rId3"/>
              </a:rPr>
              <a:t>https://www.youtube.com/watch?v=aY_UToxtrms</a:t>
            </a:r>
            <a:r>
              <a:rPr lang="en-US" sz="3400" dirty="0"/>
              <a:t>  </a:t>
            </a:r>
          </a:p>
          <a:p>
            <a:pPr marL="457200" lvl="1" indent="0">
              <a:buNone/>
            </a:pPr>
            <a:endParaRPr lang="en-US" sz="3400" dirty="0"/>
          </a:p>
          <a:p>
            <a:r>
              <a:rPr lang="en-US" sz="3400" dirty="0"/>
              <a:t>The BEST Length for Presentations </a:t>
            </a:r>
          </a:p>
          <a:p>
            <a:pPr lvl="1"/>
            <a:r>
              <a:rPr lang="en-US" sz="3400" dirty="0">
                <a:hlinkClick r:id="rId4"/>
              </a:rPr>
              <a:t>https://www.youtube.com/watch?v=MFFRepFqBzQ</a:t>
            </a:r>
            <a:r>
              <a:rPr lang="en-US" sz="3400" dirty="0"/>
              <a:t> </a:t>
            </a:r>
          </a:p>
          <a:p>
            <a:endParaRPr lang="en-US" sz="3400" dirty="0"/>
          </a:p>
          <a:p>
            <a:r>
              <a:rPr lang="en-US" sz="3400" dirty="0"/>
              <a:t>How to Improve Presentation Skills by Getting Out of Your Comfort Zone</a:t>
            </a:r>
          </a:p>
          <a:p>
            <a:pPr lvl="1"/>
            <a:r>
              <a:rPr lang="en-US" sz="3400" dirty="0">
                <a:hlinkClick r:id="rId5"/>
              </a:rPr>
              <a:t>https://www.youtube.com/watch?v=fOI7yPn7cEM</a:t>
            </a:r>
            <a:r>
              <a:rPr lang="en-US" sz="3400" dirty="0"/>
              <a:t>  </a:t>
            </a:r>
          </a:p>
          <a:p>
            <a:pPr lvl="1"/>
            <a:endParaRPr lang="en-US" sz="3400" dirty="0"/>
          </a:p>
          <a:p>
            <a:r>
              <a:rPr lang="en-US" sz="3400" dirty="0"/>
              <a:t>Thank You + A Tip on Asking Questions at the End of Your Presentation </a:t>
            </a:r>
          </a:p>
          <a:p>
            <a:pPr lvl="1"/>
            <a:r>
              <a:rPr lang="en-US" sz="3400" dirty="0">
                <a:hlinkClick r:id="rId6"/>
              </a:rPr>
              <a:t>https://www.youtube.com/watch?v=OFB4OUjVzOs</a:t>
            </a:r>
            <a:r>
              <a:rPr lang="en-US" sz="3400" dirty="0"/>
              <a:t>    </a:t>
            </a:r>
          </a:p>
          <a:p>
            <a:pPr lvl="1"/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816205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8C4470-A1C1-714F-81D0-D2BF0BC67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490" y="667408"/>
            <a:ext cx="7051590" cy="1708242"/>
          </a:xfrm>
        </p:spPr>
        <p:txBody>
          <a:bodyPr anchor="ctr">
            <a:normAutofit/>
          </a:bodyPr>
          <a:lstStyle/>
          <a:p>
            <a:r>
              <a:rPr lang="en-US" sz="5400" b="1" dirty="0"/>
              <a:t>Presentation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4A84D-6666-B9F3-4AE6-AD655D1C9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185" y="1864660"/>
            <a:ext cx="6840621" cy="4715434"/>
          </a:xfrm>
        </p:spPr>
        <p:txBody>
          <a:bodyPr anchor="ctr">
            <a:noAutofit/>
          </a:bodyPr>
          <a:lstStyle/>
          <a:p>
            <a:r>
              <a:rPr lang="en-US" sz="2000" dirty="0"/>
              <a:t>Effective Conference Presentations</a:t>
            </a:r>
          </a:p>
          <a:p>
            <a:pPr lvl="1"/>
            <a:r>
              <a:rPr lang="en-US" sz="2000" dirty="0">
                <a:hlinkClick r:id="rId2"/>
              </a:rPr>
              <a:t>https://www.youtube.com/watch?v=6-WD4X4IKEs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Mastering Your Fear: A Guide to Confident Presentations </a:t>
            </a:r>
          </a:p>
          <a:p>
            <a:pPr lvl="1"/>
            <a:r>
              <a:rPr lang="en-US" sz="2000" dirty="0">
                <a:hlinkClick r:id="rId3"/>
              </a:rPr>
              <a:t>https://www.youtube.com/watch?v=DRl4nDOUVBA</a:t>
            </a:r>
            <a:r>
              <a:rPr lang="en-US" sz="2000" dirty="0"/>
              <a:t> </a:t>
            </a:r>
          </a:p>
          <a:p>
            <a:pPr lvl="1"/>
            <a:endParaRPr lang="en-US" sz="2000" dirty="0"/>
          </a:p>
          <a:p>
            <a:r>
              <a:rPr lang="en-US" sz="2000" dirty="0"/>
              <a:t>7 Tips for How to Reduce Anxiety Before Giving a Presentation</a:t>
            </a:r>
          </a:p>
          <a:p>
            <a:pPr lvl="1"/>
            <a:r>
              <a:rPr lang="en-US" sz="2000" dirty="0">
                <a:hlinkClick r:id="rId4"/>
              </a:rPr>
              <a:t>https://www.youtube.com/watch?v=J07kn-_oYiY</a:t>
            </a:r>
            <a:r>
              <a:rPr lang="en-US" sz="2000" dirty="0"/>
              <a:t> </a:t>
            </a:r>
          </a:p>
          <a:p>
            <a:pPr lvl="1"/>
            <a:endParaRPr lang="en-US" sz="2000" dirty="0"/>
          </a:p>
          <a:p>
            <a:r>
              <a:rPr lang="en-US" sz="2000" dirty="0"/>
              <a:t>How to Start a Presentation – Should You Say Your Name?</a:t>
            </a:r>
          </a:p>
          <a:p>
            <a:pPr lvl="1"/>
            <a:r>
              <a:rPr lang="en-US" sz="2000" dirty="0">
                <a:hlinkClick r:id="rId5"/>
              </a:rPr>
              <a:t>https://www.youtube.com/watch?v=iykMfSjxgpQ</a:t>
            </a:r>
            <a:r>
              <a:rPr lang="en-US" sz="2000" dirty="0"/>
              <a:t> </a:t>
            </a:r>
          </a:p>
        </p:txBody>
      </p:sp>
      <p:pic>
        <p:nvPicPr>
          <p:cNvPr id="5" name="Picture 4" descr="Exclamation mark on a yellow background">
            <a:extLst>
              <a:ext uri="{FF2B5EF4-FFF2-40B4-BE49-F238E27FC236}">
                <a16:creationId xmlns:a16="http://schemas.microsoft.com/office/drawing/2014/main" id="{A841C0BD-FD28-9F34-FC1B-5FCDFC0D89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7337" r="14419" b="-1"/>
          <a:stretch/>
        </p:blipFill>
        <p:spPr>
          <a:xfrm>
            <a:off x="7944570" y="765955"/>
            <a:ext cx="3456666" cy="5506720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3608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CD9C319-51C4-4B3F-AEB3-47BB3616F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7B3468-BF2B-D480-8BF1-1C65929A3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1933" y="365125"/>
            <a:ext cx="3952071" cy="55303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200" b="1" dirty="0"/>
              <a:t>Presentation Tips</a:t>
            </a:r>
          </a:p>
        </p:txBody>
      </p:sp>
      <p:pic>
        <p:nvPicPr>
          <p:cNvPr id="4" name="Picture 3" descr="Modern contemporary living room interior">
            <a:extLst>
              <a:ext uri="{FF2B5EF4-FFF2-40B4-BE49-F238E27FC236}">
                <a16:creationId xmlns:a16="http://schemas.microsoft.com/office/drawing/2014/main" id="{8400F61A-3ACB-13E4-5503-F651AB6536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632"/>
          <a:stretch/>
        </p:blipFill>
        <p:spPr>
          <a:xfrm>
            <a:off x="20" y="10"/>
            <a:ext cx="718857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806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A37AB-8302-B6D7-D382-E0546E6BE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2400" dirty="0"/>
              <a:t>Do’s and Don’ts of Presenting</a:t>
            </a:r>
          </a:p>
          <a:p>
            <a:pPr lvl="1"/>
            <a:r>
              <a:rPr lang="en-US" dirty="0">
                <a:hlinkClick r:id="rId2"/>
              </a:rPr>
              <a:t>https://walkerstone.com/2017/02/06/effective-presentation-skills/</a:t>
            </a:r>
            <a:r>
              <a:rPr lang="en-US" dirty="0"/>
              <a:t> 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sz="2400" dirty="0"/>
              <a:t>The Do’s and Don’ts of Effective Presentation Slides</a:t>
            </a:r>
          </a:p>
          <a:p>
            <a:pPr lvl="1"/>
            <a:r>
              <a:rPr lang="en-US" dirty="0">
                <a:hlinkClick r:id="rId3"/>
              </a:rPr>
              <a:t>https://www.youtube.com/watch?v=tEF2vNP3S9A</a:t>
            </a:r>
            <a:r>
              <a:rPr lang="en-US" dirty="0"/>
              <a:t>  </a:t>
            </a:r>
          </a:p>
          <a:p>
            <a:pPr lvl="1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43365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93EDAEC-EABB-962E-CB5E-9048A68441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00978" y="797718"/>
            <a:ext cx="4970543" cy="52625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E48B65-D91A-EDD7-3842-8FF0B3642E5B}"/>
              </a:ext>
            </a:extLst>
          </p:cNvPr>
          <p:cNvSpPr txBox="1"/>
          <p:nvPr/>
        </p:nvSpPr>
        <p:spPr>
          <a:xfrm>
            <a:off x="3920008" y="6394947"/>
            <a:ext cx="3541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>
                <a:hlinkClick r:id="rId3"/>
              </a:rPr>
              <a:t>www.walkerstone.com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568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D84A279-37FC-C168-BC98-D8081161DF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90214" y="895517"/>
            <a:ext cx="4611572" cy="50669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CE1206-0113-2F21-8DE2-0BD0938D0E1B}"/>
              </a:ext>
            </a:extLst>
          </p:cNvPr>
          <p:cNvSpPr txBox="1"/>
          <p:nvPr/>
        </p:nvSpPr>
        <p:spPr>
          <a:xfrm>
            <a:off x="4534145" y="6311900"/>
            <a:ext cx="3541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>
                <a:hlinkClick r:id="rId3"/>
              </a:rPr>
              <a:t>www.walkerstone.com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53819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462</Words>
  <Application>Microsoft Office PowerPoint</Application>
  <PresentationFormat>Widescreen</PresentationFormat>
  <Paragraphs>64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Presentation Resources &amp; Tips</vt:lpstr>
      <vt:lpstr>PowerPoint Presentation</vt:lpstr>
      <vt:lpstr>Presentation Resources</vt:lpstr>
      <vt:lpstr>Presentation Resources</vt:lpstr>
      <vt:lpstr>Presentation Resources</vt:lpstr>
      <vt:lpstr>Presentation Tips</vt:lpstr>
      <vt:lpstr>PowerPoint Presentation</vt:lpstr>
      <vt:lpstr>PowerPoint Presentation</vt:lpstr>
      <vt:lpstr>PowerPoint Presentation</vt:lpstr>
      <vt:lpstr>PowerPoint Slide Tips</vt:lpstr>
      <vt:lpstr>PowerPoint Presentation</vt:lpstr>
      <vt:lpstr>PowerPoint Presentation</vt:lpstr>
      <vt:lpstr>PowerPoint Presentation</vt:lpstr>
      <vt:lpstr>PowerPoint Presentation</vt:lpstr>
      <vt:lpstr>A Few More Tips…</vt:lpstr>
    </vt:vector>
  </TitlesOfParts>
  <Company>Texas A&amp;M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Perrott, Lisa J</dc:creator>
  <cp:lastModifiedBy>Richard Boon</cp:lastModifiedBy>
  <cp:revision>4</cp:revision>
  <dcterms:created xsi:type="dcterms:W3CDTF">2024-06-12T21:26:43Z</dcterms:created>
  <dcterms:modified xsi:type="dcterms:W3CDTF">2024-06-13T12:25:22Z</dcterms:modified>
</cp:coreProperties>
</file>