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</p:sldMasterIdLst>
  <p:notesMasterIdLst>
    <p:notesMasterId r:id="rId32"/>
  </p:notesMasterIdLst>
  <p:handoutMasterIdLst>
    <p:handoutMasterId r:id="rId33"/>
  </p:handoutMasterIdLst>
  <p:sldIdLst>
    <p:sldId id="899" r:id="rId2"/>
    <p:sldId id="845" r:id="rId3"/>
    <p:sldId id="880" r:id="rId4"/>
    <p:sldId id="853" r:id="rId5"/>
    <p:sldId id="854" r:id="rId6"/>
    <p:sldId id="901" r:id="rId7"/>
    <p:sldId id="449" r:id="rId8"/>
    <p:sldId id="448" r:id="rId9"/>
    <p:sldId id="891" r:id="rId10"/>
    <p:sldId id="840" r:id="rId11"/>
    <p:sldId id="902" r:id="rId12"/>
    <p:sldId id="888" r:id="rId13"/>
    <p:sldId id="893" r:id="rId14"/>
    <p:sldId id="892" r:id="rId15"/>
    <p:sldId id="459" r:id="rId16"/>
    <p:sldId id="321" r:id="rId17"/>
    <p:sldId id="322" r:id="rId18"/>
    <p:sldId id="903" r:id="rId19"/>
    <p:sldId id="456" r:id="rId20"/>
    <p:sldId id="455" r:id="rId21"/>
    <p:sldId id="864" r:id="rId22"/>
    <p:sldId id="900" r:id="rId23"/>
    <p:sldId id="317" r:id="rId24"/>
    <p:sldId id="906" r:id="rId25"/>
    <p:sldId id="258" r:id="rId26"/>
    <p:sldId id="259" r:id="rId27"/>
    <p:sldId id="260" r:id="rId28"/>
    <p:sldId id="261" r:id="rId29"/>
    <p:sldId id="604" r:id="rId30"/>
    <p:sldId id="857" r:id="rId31"/>
  </p:sldIdLst>
  <p:sldSz cx="12188825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t, Lisa J" initials="PLJ" lastIdx="8" clrIdx="0">
    <p:extLst>
      <p:ext uri="{19B8F6BF-5375-455C-9EA6-DF929625EA0E}">
        <p15:presenceInfo xmlns:p15="http://schemas.microsoft.com/office/powerpoint/2012/main" userId="S::ljbp@tamu.edu::d942889f-5546-47bb-b436-b45f9c11a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0434F-6E30-4353-8E87-7026263712A9}" v="18" dt="2024-03-19T16:15:00.96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30" autoAdjust="0"/>
    <p:restoredTop sz="94796" autoAdjust="0"/>
  </p:normalViewPr>
  <p:slideViewPr>
    <p:cSldViewPr showGuides="1">
      <p:cViewPr>
        <p:scale>
          <a:sx n="63" d="100"/>
          <a:sy n="63" d="100"/>
        </p:scale>
        <p:origin x="124" y="3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48"/>
    </p:cViewPr>
  </p:sorterViewPr>
  <p:notesViewPr>
    <p:cSldViewPr>
      <p:cViewPr varScale="1">
        <p:scale>
          <a:sx n="59" d="100"/>
          <a:sy n="59" d="100"/>
        </p:scale>
        <p:origin x="2484" y="56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ott, Lisa J" userId="d942889f-5546-47bb-b436-b45f9c11ac4f" providerId="ADAL" clId="{DA20434F-6E30-4353-8E87-7026263712A9}"/>
    <pc:docChg chg="undo redo custSel addSld delSld modSld sldOrd">
      <pc:chgData name="Perrott, Lisa J" userId="d942889f-5546-47bb-b436-b45f9c11ac4f" providerId="ADAL" clId="{DA20434F-6E30-4353-8E87-7026263712A9}" dt="2024-03-19T16:22:59.380" v="713" actId="255"/>
      <pc:docMkLst>
        <pc:docMk/>
      </pc:docMkLst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4241152911" sldId="257"/>
        </pc:sldMkLst>
      </pc:sldChg>
      <pc:sldChg chg="add">
        <pc:chgData name="Perrott, Lisa J" userId="d942889f-5546-47bb-b436-b45f9c11ac4f" providerId="ADAL" clId="{DA20434F-6E30-4353-8E87-7026263712A9}" dt="2024-03-19T15:58:41.143" v="99"/>
        <pc:sldMkLst>
          <pc:docMk/>
          <pc:sldMk cId="1961027697" sldId="258"/>
        </pc:sldMkLst>
      </pc:sldChg>
      <pc:sldChg chg="delSp modSp add del mod modTransition">
        <pc:chgData name="Perrott, Lisa J" userId="d942889f-5546-47bb-b436-b45f9c11ac4f" providerId="ADAL" clId="{DA20434F-6E30-4353-8E87-7026263712A9}" dt="2024-03-19T15:58:35.474" v="98" actId="2696"/>
        <pc:sldMkLst>
          <pc:docMk/>
          <pc:sldMk cId="3375009998" sldId="258"/>
        </pc:sldMkLst>
        <pc:spChg chg="mod">
          <ac:chgData name="Perrott, Lisa J" userId="d942889f-5546-47bb-b436-b45f9c11ac4f" providerId="ADAL" clId="{DA20434F-6E30-4353-8E87-7026263712A9}" dt="2024-03-19T15:58:27.279" v="97" actId="2711"/>
          <ac:spMkLst>
            <pc:docMk/>
            <pc:sldMk cId="3375009998" sldId="258"/>
            <ac:spMk id="2" creationId="{71FD3DE9-0547-04B7-0A7D-3E8BD17B4879}"/>
          </ac:spMkLst>
        </pc:spChg>
        <pc:spChg chg="del">
          <ac:chgData name="Perrott, Lisa J" userId="d942889f-5546-47bb-b436-b45f9c11ac4f" providerId="ADAL" clId="{DA20434F-6E30-4353-8E87-7026263712A9}" dt="2024-03-19T15:53:03.178" v="61" actId="478"/>
          <ac:spMkLst>
            <pc:docMk/>
            <pc:sldMk cId="3375009998" sldId="258"/>
            <ac:spMk id="3" creationId="{07A24EF2-CF4C-76F2-35E7-F0E2C4BC0B15}"/>
          </ac:spMkLst>
        </pc:spChg>
      </pc:sldChg>
      <pc:sldChg chg="add">
        <pc:chgData name="Perrott, Lisa J" userId="d942889f-5546-47bb-b436-b45f9c11ac4f" providerId="ADAL" clId="{DA20434F-6E30-4353-8E87-7026263712A9}" dt="2024-03-19T15:58:41.143" v="99"/>
        <pc:sldMkLst>
          <pc:docMk/>
          <pc:sldMk cId="1414619822" sldId="259"/>
        </pc:sldMkLst>
      </pc:sldChg>
      <pc:sldChg chg="delSp modSp add del mod modTransition">
        <pc:chgData name="Perrott, Lisa J" userId="d942889f-5546-47bb-b436-b45f9c11ac4f" providerId="ADAL" clId="{DA20434F-6E30-4353-8E87-7026263712A9}" dt="2024-03-19T15:58:35.474" v="98" actId="2696"/>
        <pc:sldMkLst>
          <pc:docMk/>
          <pc:sldMk cId="2868161905" sldId="259"/>
        </pc:sldMkLst>
        <pc:spChg chg="mod">
          <ac:chgData name="Perrott, Lisa J" userId="d942889f-5546-47bb-b436-b45f9c11ac4f" providerId="ADAL" clId="{DA20434F-6E30-4353-8E87-7026263712A9}" dt="2024-03-19T15:53:44.432" v="73" actId="122"/>
          <ac:spMkLst>
            <pc:docMk/>
            <pc:sldMk cId="2868161905" sldId="259"/>
            <ac:spMk id="2" creationId="{0B9696FC-E7FC-0F07-3E1B-42B57C2C695A}"/>
          </ac:spMkLst>
        </pc:spChg>
        <pc:spChg chg="del">
          <ac:chgData name="Perrott, Lisa J" userId="d942889f-5546-47bb-b436-b45f9c11ac4f" providerId="ADAL" clId="{DA20434F-6E30-4353-8E87-7026263712A9}" dt="2024-03-19T15:53:27.567" v="69" actId="478"/>
          <ac:spMkLst>
            <pc:docMk/>
            <pc:sldMk cId="2868161905" sldId="259"/>
            <ac:spMk id="3" creationId="{896A7FE7-D60B-BA7E-A6AC-456E3AB60E96}"/>
          </ac:spMkLst>
        </pc:spChg>
      </pc:sldChg>
      <pc:sldChg chg="add">
        <pc:chgData name="Perrott, Lisa J" userId="d942889f-5546-47bb-b436-b45f9c11ac4f" providerId="ADAL" clId="{DA20434F-6E30-4353-8E87-7026263712A9}" dt="2024-03-19T15:58:41.143" v="99"/>
        <pc:sldMkLst>
          <pc:docMk/>
          <pc:sldMk cId="2126460760" sldId="260"/>
        </pc:sldMkLst>
      </pc:sldChg>
      <pc:sldChg chg="delSp modSp add del mod modTransition">
        <pc:chgData name="Perrott, Lisa J" userId="d942889f-5546-47bb-b436-b45f9c11ac4f" providerId="ADAL" clId="{DA20434F-6E30-4353-8E87-7026263712A9}" dt="2024-03-19T15:58:35.474" v="98" actId="2696"/>
        <pc:sldMkLst>
          <pc:docMk/>
          <pc:sldMk cId="3240214028" sldId="260"/>
        </pc:sldMkLst>
        <pc:spChg chg="mod">
          <ac:chgData name="Perrott, Lisa J" userId="d942889f-5546-47bb-b436-b45f9c11ac4f" providerId="ADAL" clId="{DA20434F-6E30-4353-8E87-7026263712A9}" dt="2024-03-19T15:54:08.983" v="79" actId="1076"/>
          <ac:spMkLst>
            <pc:docMk/>
            <pc:sldMk cId="3240214028" sldId="260"/>
            <ac:spMk id="2" creationId="{E2C88D91-2FF6-9E24-A18F-CE938F9C3680}"/>
          </ac:spMkLst>
        </pc:spChg>
        <pc:spChg chg="del">
          <ac:chgData name="Perrott, Lisa J" userId="d942889f-5546-47bb-b436-b45f9c11ac4f" providerId="ADAL" clId="{DA20434F-6E30-4353-8E87-7026263712A9}" dt="2024-03-19T15:53:51.957" v="74" actId="478"/>
          <ac:spMkLst>
            <pc:docMk/>
            <pc:sldMk cId="3240214028" sldId="260"/>
            <ac:spMk id="3" creationId="{DA790C80-EB36-1B84-3226-D749CF5BDF50}"/>
          </ac:spMkLst>
        </pc:spChg>
      </pc:sldChg>
      <pc:sldChg chg="delSp modSp add del mod modTransition">
        <pc:chgData name="Perrott, Lisa J" userId="d942889f-5546-47bb-b436-b45f9c11ac4f" providerId="ADAL" clId="{DA20434F-6E30-4353-8E87-7026263712A9}" dt="2024-03-19T15:58:35.474" v="98" actId="2696"/>
        <pc:sldMkLst>
          <pc:docMk/>
          <pc:sldMk cId="620096931" sldId="261"/>
        </pc:sldMkLst>
        <pc:spChg chg="mod">
          <ac:chgData name="Perrott, Lisa J" userId="d942889f-5546-47bb-b436-b45f9c11ac4f" providerId="ADAL" clId="{DA20434F-6E30-4353-8E87-7026263712A9}" dt="2024-03-19T15:54:34.179" v="87" actId="1076"/>
          <ac:spMkLst>
            <pc:docMk/>
            <pc:sldMk cId="620096931" sldId="261"/>
            <ac:spMk id="2" creationId="{E0AAFB9B-348B-3358-9D0E-F424BD3F26C5}"/>
          </ac:spMkLst>
        </pc:spChg>
        <pc:spChg chg="del">
          <ac:chgData name="Perrott, Lisa J" userId="d942889f-5546-47bb-b436-b45f9c11ac4f" providerId="ADAL" clId="{DA20434F-6E30-4353-8E87-7026263712A9}" dt="2024-03-19T15:54:14.462" v="80" actId="478"/>
          <ac:spMkLst>
            <pc:docMk/>
            <pc:sldMk cId="620096931" sldId="261"/>
            <ac:spMk id="3" creationId="{5E2F32C7-1506-4B37-56DE-C612F2044849}"/>
          </ac:spMkLst>
        </pc:spChg>
      </pc:sldChg>
      <pc:sldChg chg="add">
        <pc:chgData name="Perrott, Lisa J" userId="d942889f-5546-47bb-b436-b45f9c11ac4f" providerId="ADAL" clId="{DA20434F-6E30-4353-8E87-7026263712A9}" dt="2024-03-19T15:58:41.143" v="99"/>
        <pc:sldMkLst>
          <pc:docMk/>
          <pc:sldMk cId="4167721167" sldId="261"/>
        </pc:sldMkLst>
      </pc:sldChg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2721490606" sldId="266"/>
        </pc:sldMkLst>
      </pc:sldChg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4104847100" sldId="267"/>
        </pc:sldMkLst>
      </pc:sldChg>
      <pc:sldChg chg="del">
        <pc:chgData name="Perrott, Lisa J" userId="d942889f-5546-47bb-b436-b45f9c11ac4f" providerId="ADAL" clId="{DA20434F-6E30-4353-8E87-7026263712A9}" dt="2024-03-19T15:44:11.608" v="9" actId="47"/>
        <pc:sldMkLst>
          <pc:docMk/>
          <pc:sldMk cId="3992425252" sldId="275"/>
        </pc:sldMkLst>
      </pc:sldChg>
      <pc:sldChg chg="delSp modSp add mod modTransition setBg delDesignElem">
        <pc:chgData name="Perrott, Lisa J" userId="d942889f-5546-47bb-b436-b45f9c11ac4f" providerId="ADAL" clId="{DA20434F-6E30-4353-8E87-7026263712A9}" dt="2024-03-19T16:15:30.904" v="311" actId="14100"/>
        <pc:sldMkLst>
          <pc:docMk/>
          <pc:sldMk cId="2799075693" sldId="317"/>
        </pc:sldMkLst>
        <pc:spChg chg="mod">
          <ac:chgData name="Perrott, Lisa J" userId="d942889f-5546-47bb-b436-b45f9c11ac4f" providerId="ADAL" clId="{DA20434F-6E30-4353-8E87-7026263712A9}" dt="2024-03-19T16:15:11.110" v="305" actId="1076"/>
          <ac:spMkLst>
            <pc:docMk/>
            <pc:sldMk cId="2799075693" sldId="317"/>
            <ac:spMk id="2" creationId="{00000000-0000-0000-0000-000000000000}"/>
          </ac:spMkLst>
        </pc:spChg>
        <pc:spChg chg="mod">
          <ac:chgData name="Perrott, Lisa J" userId="d942889f-5546-47bb-b436-b45f9c11ac4f" providerId="ADAL" clId="{DA20434F-6E30-4353-8E87-7026263712A9}" dt="2024-03-19T16:15:30.904" v="311" actId="14100"/>
          <ac:spMkLst>
            <pc:docMk/>
            <pc:sldMk cId="2799075693" sldId="317"/>
            <ac:spMk id="26627" creationId="{00000000-0000-0000-0000-000000000000}"/>
          </ac:spMkLst>
        </pc:spChg>
        <pc:spChg chg="del">
          <ac:chgData name="Perrott, Lisa J" userId="d942889f-5546-47bb-b436-b45f9c11ac4f" providerId="ADAL" clId="{DA20434F-6E30-4353-8E87-7026263712A9}" dt="2024-03-19T16:15:00.962" v="303"/>
          <ac:spMkLst>
            <pc:docMk/>
            <pc:sldMk cId="2799075693" sldId="317"/>
            <ac:spMk id="26632" creationId="{1BB867FF-FC45-48F7-8104-F89BE54909F1}"/>
          </ac:spMkLst>
        </pc:spChg>
        <pc:spChg chg="del">
          <ac:chgData name="Perrott, Lisa J" userId="d942889f-5546-47bb-b436-b45f9c11ac4f" providerId="ADAL" clId="{DA20434F-6E30-4353-8E87-7026263712A9}" dt="2024-03-19T16:15:00.962" v="303"/>
          <ac:spMkLst>
            <pc:docMk/>
            <pc:sldMk cId="2799075693" sldId="317"/>
            <ac:spMk id="26634" creationId="{8BB56887-D0D5-4F0C-9E19-7247EB83C8B7}"/>
          </ac:spMkLst>
        </pc:spChg>
        <pc:spChg chg="del">
          <ac:chgData name="Perrott, Lisa J" userId="d942889f-5546-47bb-b436-b45f9c11ac4f" providerId="ADAL" clId="{DA20434F-6E30-4353-8E87-7026263712A9}" dt="2024-03-19T16:15:00.962" v="303"/>
          <ac:spMkLst>
            <pc:docMk/>
            <pc:sldMk cId="2799075693" sldId="317"/>
            <ac:spMk id="26636" creationId="{081E4A58-353D-44AE-B2FC-2A74E2E400F7}"/>
          </ac:spMkLst>
        </pc:spChg>
      </pc:sldChg>
      <pc:sldChg chg="delSp modSp add mod modTransition setBg delDesignElem">
        <pc:chgData name="Perrott, Lisa J" userId="d942889f-5546-47bb-b436-b45f9c11ac4f" providerId="ADAL" clId="{DA20434F-6E30-4353-8E87-7026263712A9}" dt="2024-03-19T16:02:41.438" v="125" actId="255"/>
        <pc:sldMkLst>
          <pc:docMk/>
          <pc:sldMk cId="0" sldId="321"/>
        </pc:sldMkLst>
        <pc:spChg chg="mod">
          <ac:chgData name="Perrott, Lisa J" userId="d942889f-5546-47bb-b436-b45f9c11ac4f" providerId="ADAL" clId="{DA20434F-6E30-4353-8E87-7026263712A9}" dt="2024-03-19T16:02:28.923" v="123" actId="2711"/>
          <ac:spMkLst>
            <pc:docMk/>
            <pc:sldMk cId="0" sldId="321"/>
            <ac:spMk id="6146" creationId="{C64642A5-20EF-2367-3B83-DC258AA6E57C}"/>
          </ac:spMkLst>
        </pc:spChg>
        <pc:spChg chg="mod">
          <ac:chgData name="Perrott, Lisa J" userId="d942889f-5546-47bb-b436-b45f9c11ac4f" providerId="ADAL" clId="{DA20434F-6E30-4353-8E87-7026263712A9}" dt="2024-03-19T16:02:41.438" v="125" actId="255"/>
          <ac:spMkLst>
            <pc:docMk/>
            <pc:sldMk cId="0" sldId="321"/>
            <ac:spMk id="69635" creationId="{88A12A20-71F2-D84C-4BB3-7FF8F00EDF3A}"/>
          </ac:spMkLst>
        </pc:spChg>
        <pc:spChg chg="del">
          <ac:chgData name="Perrott, Lisa J" userId="d942889f-5546-47bb-b436-b45f9c11ac4f" providerId="ADAL" clId="{DA20434F-6E30-4353-8E87-7026263712A9}" dt="2024-03-19T16:02:03.551" v="115"/>
          <ac:spMkLst>
            <pc:docMk/>
            <pc:sldMk cId="0" sldId="321"/>
            <ac:spMk id="69640" creationId="{1BB867FF-FC45-48F7-8104-F89BE54909F1}"/>
          </ac:spMkLst>
        </pc:spChg>
        <pc:spChg chg="del">
          <ac:chgData name="Perrott, Lisa J" userId="d942889f-5546-47bb-b436-b45f9c11ac4f" providerId="ADAL" clId="{DA20434F-6E30-4353-8E87-7026263712A9}" dt="2024-03-19T16:02:03.551" v="115"/>
          <ac:spMkLst>
            <pc:docMk/>
            <pc:sldMk cId="0" sldId="321"/>
            <ac:spMk id="69642" creationId="{8BB56887-D0D5-4F0C-9E19-7247EB83C8B7}"/>
          </ac:spMkLst>
        </pc:spChg>
        <pc:spChg chg="del">
          <ac:chgData name="Perrott, Lisa J" userId="d942889f-5546-47bb-b436-b45f9c11ac4f" providerId="ADAL" clId="{DA20434F-6E30-4353-8E87-7026263712A9}" dt="2024-03-19T16:02:03.551" v="115"/>
          <ac:spMkLst>
            <pc:docMk/>
            <pc:sldMk cId="0" sldId="321"/>
            <ac:spMk id="69644" creationId="{081E4A58-353D-44AE-B2FC-2A74E2E400F7}"/>
          </ac:spMkLst>
        </pc:spChg>
      </pc:sldChg>
      <pc:sldChg chg="delSp modSp add mod modTransition setBg delDesignElem">
        <pc:chgData name="Perrott, Lisa J" userId="d942889f-5546-47bb-b436-b45f9c11ac4f" providerId="ADAL" clId="{DA20434F-6E30-4353-8E87-7026263712A9}" dt="2024-03-19T16:09:15.020" v="135" actId="255"/>
        <pc:sldMkLst>
          <pc:docMk/>
          <pc:sldMk cId="0" sldId="322"/>
        </pc:sldMkLst>
        <pc:spChg chg="mod">
          <ac:chgData name="Perrott, Lisa J" userId="d942889f-5546-47bb-b436-b45f9c11ac4f" providerId="ADAL" clId="{DA20434F-6E30-4353-8E87-7026263712A9}" dt="2024-03-19T16:09:08.339" v="134" actId="14100"/>
          <ac:spMkLst>
            <pc:docMk/>
            <pc:sldMk cId="0" sldId="322"/>
            <ac:spMk id="7170" creationId="{51F566F2-7816-ECA8-C8FB-F8112A6C3DD0}"/>
          </ac:spMkLst>
        </pc:spChg>
        <pc:spChg chg="mod">
          <ac:chgData name="Perrott, Lisa J" userId="d942889f-5546-47bb-b436-b45f9c11ac4f" providerId="ADAL" clId="{DA20434F-6E30-4353-8E87-7026263712A9}" dt="2024-03-19T16:09:15.020" v="135" actId="255"/>
          <ac:spMkLst>
            <pc:docMk/>
            <pc:sldMk cId="0" sldId="322"/>
            <ac:spMk id="70659" creationId="{B4B3385B-CF06-A330-E380-BF34C39D35D7}"/>
          </ac:spMkLst>
        </pc:spChg>
        <pc:spChg chg="del">
          <ac:chgData name="Perrott, Lisa J" userId="d942889f-5546-47bb-b436-b45f9c11ac4f" providerId="ADAL" clId="{DA20434F-6E30-4353-8E87-7026263712A9}" dt="2024-03-19T16:02:03.551" v="115"/>
          <ac:spMkLst>
            <pc:docMk/>
            <pc:sldMk cId="0" sldId="322"/>
            <ac:spMk id="70664" creationId="{1BB867FF-FC45-48F7-8104-F89BE54909F1}"/>
          </ac:spMkLst>
        </pc:spChg>
        <pc:spChg chg="del">
          <ac:chgData name="Perrott, Lisa J" userId="d942889f-5546-47bb-b436-b45f9c11ac4f" providerId="ADAL" clId="{DA20434F-6E30-4353-8E87-7026263712A9}" dt="2024-03-19T16:02:03.551" v="115"/>
          <ac:spMkLst>
            <pc:docMk/>
            <pc:sldMk cId="0" sldId="322"/>
            <ac:spMk id="70666" creationId="{8BB56887-D0D5-4F0C-9E19-7247EB83C8B7}"/>
          </ac:spMkLst>
        </pc:spChg>
        <pc:spChg chg="del">
          <ac:chgData name="Perrott, Lisa J" userId="d942889f-5546-47bb-b436-b45f9c11ac4f" providerId="ADAL" clId="{DA20434F-6E30-4353-8E87-7026263712A9}" dt="2024-03-19T16:02:03.551" v="115"/>
          <ac:spMkLst>
            <pc:docMk/>
            <pc:sldMk cId="0" sldId="322"/>
            <ac:spMk id="70668" creationId="{081E4A58-353D-44AE-B2FC-2A74E2E400F7}"/>
          </ac:spMkLst>
        </pc:spChg>
      </pc:sldChg>
      <pc:sldChg chg="delSp add del modTransition setBg delDesignElem">
        <pc:chgData name="Perrott, Lisa J" userId="d942889f-5546-47bb-b436-b45f9c11ac4f" providerId="ADAL" clId="{DA20434F-6E30-4353-8E87-7026263712A9}" dt="2024-03-19T15:48:41.883" v="18" actId="47"/>
        <pc:sldMkLst>
          <pc:docMk/>
          <pc:sldMk cId="0" sldId="432"/>
        </pc:sldMkLst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0" sldId="432"/>
            <ac:spMk id="24585" creationId="{7301F447-EEF7-48F5-AF73-7566EE7F64AD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0" sldId="432"/>
            <ac:spMk id="24587" creationId="{F7117410-A2A4-4085-9ADC-46744551DBDE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0" sldId="432"/>
            <ac:spMk id="24589" creationId="{99F74EB5-E547-4FB4-95F5-BCC788F3C4A0}"/>
          </ac:spMkLst>
        </pc:spChg>
      </pc:sldChg>
      <pc:sldChg chg="delSp modSp add mod modTransition setBg delDesignElem">
        <pc:chgData name="Perrott, Lisa J" userId="d942889f-5546-47bb-b436-b45f9c11ac4f" providerId="ADAL" clId="{DA20434F-6E30-4353-8E87-7026263712A9}" dt="2024-03-19T15:52:17.235" v="51" actId="20577"/>
        <pc:sldMkLst>
          <pc:docMk/>
          <pc:sldMk cId="0" sldId="448"/>
        </pc:sldMkLst>
        <pc:spChg chg="mod">
          <ac:chgData name="Perrott, Lisa J" userId="d942889f-5546-47bb-b436-b45f9c11ac4f" providerId="ADAL" clId="{DA20434F-6E30-4353-8E87-7026263712A9}" dt="2024-03-19T15:49:48.832" v="30" actId="2711"/>
          <ac:spMkLst>
            <pc:docMk/>
            <pc:sldMk cId="0" sldId="448"/>
            <ac:spMk id="3" creationId="{56259F07-C015-3D1D-3565-DE1FB63E7572}"/>
          </ac:spMkLst>
        </pc:spChg>
        <pc:spChg chg="mod">
          <ac:chgData name="Perrott, Lisa J" userId="d942889f-5546-47bb-b436-b45f9c11ac4f" providerId="ADAL" clId="{DA20434F-6E30-4353-8E87-7026263712A9}" dt="2024-03-19T15:52:17.235" v="51" actId="20577"/>
          <ac:spMkLst>
            <pc:docMk/>
            <pc:sldMk cId="0" sldId="448"/>
            <ac:spMk id="17410" creationId="{2D51D8CB-DD89-3D87-B9B5-354CAB7764DE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0" sldId="448"/>
            <ac:spMk id="17428" creationId="{1BB867FF-FC45-48F7-8104-F89BE54909F1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0" sldId="448"/>
            <ac:spMk id="17430" creationId="{8BB56887-D0D5-4F0C-9E19-7247EB83C8B7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0" sldId="448"/>
            <ac:spMk id="17432" creationId="{081E4A58-353D-44AE-B2FC-2A74E2E400F7}"/>
          </ac:spMkLst>
        </pc:spChg>
      </pc:sldChg>
      <pc:sldChg chg="delSp modSp add mod modTransition setBg delDesignElem">
        <pc:chgData name="Perrott, Lisa J" userId="d942889f-5546-47bb-b436-b45f9c11ac4f" providerId="ADAL" clId="{DA20434F-6E30-4353-8E87-7026263712A9}" dt="2024-03-19T15:49:37.513" v="29" actId="2711"/>
        <pc:sldMkLst>
          <pc:docMk/>
          <pc:sldMk cId="4285266618" sldId="449"/>
        </pc:sldMkLst>
        <pc:spChg chg="mod">
          <ac:chgData name="Perrott, Lisa J" userId="d942889f-5546-47bb-b436-b45f9c11ac4f" providerId="ADAL" clId="{DA20434F-6E30-4353-8E87-7026263712A9}" dt="2024-03-19T15:49:37.513" v="29" actId="2711"/>
          <ac:spMkLst>
            <pc:docMk/>
            <pc:sldMk cId="4285266618" sldId="449"/>
            <ac:spMk id="2" creationId="{8C5EDA13-F216-370A-E381-E5D1F317A134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4285266618" sldId="449"/>
            <ac:spMk id="9" creationId="{BACC6370-2D7E-4714-9D71-7542949D7D5D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4285266618" sldId="449"/>
            <ac:spMk id="11" creationId="{256B2C21-A230-48C0-8DF1-C46611373C44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4285266618" sldId="449"/>
            <ac:spMk id="13" creationId="{3847E18C-932D-4C95-AABA-FEC7C9499AD7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4285266618" sldId="449"/>
            <ac:spMk id="15" creationId="{3150CB11-0C61-439E-910F-5787759E72A0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4285266618" sldId="449"/>
            <ac:spMk id="17" creationId="{43F8A58B-5155-44CE-A5FF-7647B47D0A7A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4285266618" sldId="449"/>
            <ac:spMk id="19" creationId="{443F2ACA-E6D6-4028-82DD-F03C262D5DE6}"/>
          </ac:spMkLst>
        </pc:spChg>
      </pc:sldChg>
      <pc:sldChg chg="modSp add mod modTransition">
        <pc:chgData name="Perrott, Lisa J" userId="d942889f-5546-47bb-b436-b45f9c11ac4f" providerId="ADAL" clId="{DA20434F-6E30-4353-8E87-7026263712A9}" dt="2024-03-19T16:10:50.583" v="145" actId="1076"/>
        <pc:sldMkLst>
          <pc:docMk/>
          <pc:sldMk cId="2260494473" sldId="455"/>
        </pc:sldMkLst>
        <pc:spChg chg="mod">
          <ac:chgData name="Perrott, Lisa J" userId="d942889f-5546-47bb-b436-b45f9c11ac4f" providerId="ADAL" clId="{DA20434F-6E30-4353-8E87-7026263712A9}" dt="2024-03-19T16:10:48.684" v="144" actId="2711"/>
          <ac:spMkLst>
            <pc:docMk/>
            <pc:sldMk cId="2260494473" sldId="455"/>
            <ac:spMk id="2" creationId="{A4C971EB-4C8A-E970-136F-83AB9CF17B46}"/>
          </ac:spMkLst>
        </pc:spChg>
        <pc:picChg chg="mod">
          <ac:chgData name="Perrott, Lisa J" userId="d942889f-5546-47bb-b436-b45f9c11ac4f" providerId="ADAL" clId="{DA20434F-6E30-4353-8E87-7026263712A9}" dt="2024-03-19T16:10:50.583" v="145" actId="1076"/>
          <ac:picMkLst>
            <pc:docMk/>
            <pc:sldMk cId="2260494473" sldId="455"/>
            <ac:picMk id="4" creationId="{DF986107-BD96-1B0E-4BD9-1E5F6C3EEE2B}"/>
          </ac:picMkLst>
        </pc:picChg>
      </pc:sldChg>
      <pc:sldChg chg="modSp add mod modTransition">
        <pc:chgData name="Perrott, Lisa J" userId="d942889f-5546-47bb-b436-b45f9c11ac4f" providerId="ADAL" clId="{DA20434F-6E30-4353-8E87-7026263712A9}" dt="2024-03-19T16:10:38.241" v="143" actId="1076"/>
        <pc:sldMkLst>
          <pc:docMk/>
          <pc:sldMk cId="2358661727" sldId="456"/>
        </pc:sldMkLst>
        <pc:spChg chg="mod">
          <ac:chgData name="Perrott, Lisa J" userId="d942889f-5546-47bb-b436-b45f9c11ac4f" providerId="ADAL" clId="{DA20434F-6E30-4353-8E87-7026263712A9}" dt="2024-03-19T16:10:23.175" v="139" actId="1076"/>
          <ac:spMkLst>
            <pc:docMk/>
            <pc:sldMk cId="2358661727" sldId="456"/>
            <ac:spMk id="2" creationId="{C63FF93D-9BC7-970D-179B-B6BF35B85267}"/>
          </ac:spMkLst>
        </pc:spChg>
        <pc:spChg chg="mod">
          <ac:chgData name="Perrott, Lisa J" userId="d942889f-5546-47bb-b436-b45f9c11ac4f" providerId="ADAL" clId="{DA20434F-6E30-4353-8E87-7026263712A9}" dt="2024-03-19T16:10:26.900" v="140" actId="1076"/>
          <ac:spMkLst>
            <pc:docMk/>
            <pc:sldMk cId="2358661727" sldId="456"/>
            <ac:spMk id="3" creationId="{C7C2385D-948C-4EC4-2377-591677D2234E}"/>
          </ac:spMkLst>
        </pc:spChg>
        <pc:picChg chg="mod">
          <ac:chgData name="Perrott, Lisa J" userId="d942889f-5546-47bb-b436-b45f9c11ac4f" providerId="ADAL" clId="{DA20434F-6E30-4353-8E87-7026263712A9}" dt="2024-03-19T16:10:35.657" v="142" actId="1076"/>
          <ac:picMkLst>
            <pc:docMk/>
            <pc:sldMk cId="2358661727" sldId="456"/>
            <ac:picMk id="4" creationId="{59B8D512-EA03-8F1A-4494-FC1FB46F00AE}"/>
          </ac:picMkLst>
        </pc:picChg>
        <pc:picChg chg="mod">
          <ac:chgData name="Perrott, Lisa J" userId="d942889f-5546-47bb-b436-b45f9c11ac4f" providerId="ADAL" clId="{DA20434F-6E30-4353-8E87-7026263712A9}" dt="2024-03-19T16:10:33.026" v="141" actId="1076"/>
          <ac:picMkLst>
            <pc:docMk/>
            <pc:sldMk cId="2358661727" sldId="456"/>
            <ac:picMk id="5" creationId="{88D289DA-FBD4-4503-2EC9-5BC8F0D722A4}"/>
          </ac:picMkLst>
        </pc:picChg>
        <pc:picChg chg="mod">
          <ac:chgData name="Perrott, Lisa J" userId="d942889f-5546-47bb-b436-b45f9c11ac4f" providerId="ADAL" clId="{DA20434F-6E30-4353-8E87-7026263712A9}" dt="2024-03-19T16:10:38.241" v="143" actId="1076"/>
          <ac:picMkLst>
            <pc:docMk/>
            <pc:sldMk cId="2358661727" sldId="456"/>
            <ac:picMk id="6" creationId="{B8943332-0277-9018-7C49-5337EF0BBA43}"/>
          </ac:picMkLst>
        </pc:picChg>
      </pc:sldChg>
      <pc:sldChg chg="delSp modSp add mod modTransition setBg delDesignElem">
        <pc:chgData name="Perrott, Lisa J" userId="d942889f-5546-47bb-b436-b45f9c11ac4f" providerId="ADAL" clId="{DA20434F-6E30-4353-8E87-7026263712A9}" dt="2024-03-19T16:19:02.046" v="532" actId="1076"/>
        <pc:sldMkLst>
          <pc:docMk/>
          <pc:sldMk cId="2653275693" sldId="459"/>
        </pc:sldMkLst>
        <pc:spChg chg="mod">
          <ac:chgData name="Perrott, Lisa J" userId="d942889f-5546-47bb-b436-b45f9c11ac4f" providerId="ADAL" clId="{DA20434F-6E30-4353-8E87-7026263712A9}" dt="2024-03-19T15:59:38.401" v="108" actId="1076"/>
          <ac:spMkLst>
            <pc:docMk/>
            <pc:sldMk cId="2653275693" sldId="459"/>
            <ac:spMk id="2" creationId="{9456A2FF-88AB-47F6-D045-7F8C4A9F05DE}"/>
          </ac:spMkLst>
        </pc:spChg>
        <pc:spChg chg="mod">
          <ac:chgData name="Perrott, Lisa J" userId="d942889f-5546-47bb-b436-b45f9c11ac4f" providerId="ADAL" clId="{DA20434F-6E30-4353-8E87-7026263712A9}" dt="2024-03-19T16:19:02.046" v="532" actId="1076"/>
          <ac:spMkLst>
            <pc:docMk/>
            <pc:sldMk cId="2653275693" sldId="459"/>
            <ac:spMk id="67587" creationId="{A809BADB-5A74-9E4E-559A-BF27530FE271}"/>
          </ac:spMkLst>
        </pc:spChg>
        <pc:grpChg chg="del">
          <ac:chgData name="Perrott, Lisa J" userId="d942889f-5546-47bb-b436-b45f9c11ac4f" providerId="ADAL" clId="{DA20434F-6E30-4353-8E87-7026263712A9}" dt="2024-03-19T15:59:05.928" v="101"/>
          <ac:grpSpMkLst>
            <pc:docMk/>
            <pc:sldMk cId="2653275693" sldId="459"/>
            <ac:grpSpMk id="67593" creationId="{1FD67D68-9B83-C338-8342-3348D8F22347}"/>
          </ac:grpSpMkLst>
        </pc:grpChg>
        <pc:picChg chg="mod">
          <ac:chgData name="Perrott, Lisa J" userId="d942889f-5546-47bb-b436-b45f9c11ac4f" providerId="ADAL" clId="{DA20434F-6E30-4353-8E87-7026263712A9}" dt="2024-03-19T15:59:46.767" v="111" actId="1076"/>
          <ac:picMkLst>
            <pc:docMk/>
            <pc:sldMk cId="2653275693" sldId="459"/>
            <ac:picMk id="67588" creationId="{4A455DB0-FF13-04BD-4AC4-0E418B015759}"/>
          </ac:picMkLst>
        </pc:picChg>
      </pc:sldChg>
      <pc:sldChg chg="del">
        <pc:chgData name="Perrott, Lisa J" userId="d942889f-5546-47bb-b436-b45f9c11ac4f" providerId="ADAL" clId="{DA20434F-6E30-4353-8E87-7026263712A9}" dt="2024-03-19T15:44:02.135" v="7" actId="47"/>
        <pc:sldMkLst>
          <pc:docMk/>
          <pc:sldMk cId="686827796" sldId="587"/>
        </pc:sldMkLst>
      </pc:sldChg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1299062450" sldId="606"/>
        </pc:sldMkLst>
      </pc:sldChg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890423262" sldId="616"/>
        </pc:sldMkLst>
      </pc:sldChg>
      <pc:sldChg chg="del">
        <pc:chgData name="Perrott, Lisa J" userId="d942889f-5546-47bb-b436-b45f9c11ac4f" providerId="ADAL" clId="{DA20434F-6E30-4353-8E87-7026263712A9}" dt="2024-03-19T15:44:11.608" v="9" actId="47"/>
        <pc:sldMkLst>
          <pc:docMk/>
          <pc:sldMk cId="3693396044" sldId="808"/>
        </pc:sldMkLst>
      </pc:sldChg>
      <pc:sldChg chg="del">
        <pc:chgData name="Perrott, Lisa J" userId="d942889f-5546-47bb-b436-b45f9c11ac4f" providerId="ADAL" clId="{DA20434F-6E30-4353-8E87-7026263712A9}" dt="2024-03-19T15:44:18.336" v="11" actId="47"/>
        <pc:sldMkLst>
          <pc:docMk/>
          <pc:sldMk cId="978473517" sldId="817"/>
        </pc:sldMkLst>
      </pc:sldChg>
      <pc:sldChg chg="del">
        <pc:chgData name="Perrott, Lisa J" userId="d942889f-5546-47bb-b436-b45f9c11ac4f" providerId="ADAL" clId="{DA20434F-6E30-4353-8E87-7026263712A9}" dt="2024-03-19T15:44:18.336" v="11" actId="47"/>
        <pc:sldMkLst>
          <pc:docMk/>
          <pc:sldMk cId="1756277147" sldId="818"/>
        </pc:sldMkLst>
      </pc:sldChg>
      <pc:sldChg chg="del">
        <pc:chgData name="Perrott, Lisa J" userId="d942889f-5546-47bb-b436-b45f9c11ac4f" providerId="ADAL" clId="{DA20434F-6E30-4353-8E87-7026263712A9}" dt="2024-03-19T15:44:18.336" v="11" actId="47"/>
        <pc:sldMkLst>
          <pc:docMk/>
          <pc:sldMk cId="2006003076" sldId="820"/>
        </pc:sldMkLst>
      </pc:sldChg>
      <pc:sldChg chg="del">
        <pc:chgData name="Perrott, Lisa J" userId="d942889f-5546-47bb-b436-b45f9c11ac4f" providerId="ADAL" clId="{DA20434F-6E30-4353-8E87-7026263712A9}" dt="2024-03-19T15:44:11.608" v="9" actId="47"/>
        <pc:sldMkLst>
          <pc:docMk/>
          <pc:sldMk cId="844344293" sldId="822"/>
        </pc:sldMkLst>
      </pc:sldChg>
      <pc:sldChg chg="del">
        <pc:chgData name="Perrott, Lisa J" userId="d942889f-5546-47bb-b436-b45f9c11ac4f" providerId="ADAL" clId="{DA20434F-6E30-4353-8E87-7026263712A9}" dt="2024-03-19T15:44:14.618" v="10" actId="47"/>
        <pc:sldMkLst>
          <pc:docMk/>
          <pc:sldMk cId="3575390751" sldId="826"/>
        </pc:sldMkLst>
      </pc:sldChg>
      <pc:sldChg chg="del">
        <pc:chgData name="Perrott, Lisa J" userId="d942889f-5546-47bb-b436-b45f9c11ac4f" providerId="ADAL" clId="{DA20434F-6E30-4353-8E87-7026263712A9}" dt="2024-03-19T15:44:14.618" v="10" actId="47"/>
        <pc:sldMkLst>
          <pc:docMk/>
          <pc:sldMk cId="2097674223" sldId="833"/>
        </pc:sldMkLst>
      </pc:sldChg>
      <pc:sldChg chg="del">
        <pc:chgData name="Perrott, Lisa J" userId="d942889f-5546-47bb-b436-b45f9c11ac4f" providerId="ADAL" clId="{DA20434F-6E30-4353-8E87-7026263712A9}" dt="2024-03-19T15:44:02.135" v="7" actId="47"/>
        <pc:sldMkLst>
          <pc:docMk/>
          <pc:sldMk cId="341854608" sldId="835"/>
        </pc:sldMkLst>
      </pc:sldChg>
      <pc:sldChg chg="del">
        <pc:chgData name="Perrott, Lisa J" userId="d942889f-5546-47bb-b436-b45f9c11ac4f" providerId="ADAL" clId="{DA20434F-6E30-4353-8E87-7026263712A9}" dt="2024-03-19T15:44:02.135" v="7" actId="47"/>
        <pc:sldMkLst>
          <pc:docMk/>
          <pc:sldMk cId="647225472" sldId="836"/>
        </pc:sldMkLst>
      </pc:sldChg>
      <pc:sldChg chg="modSp mod ord">
        <pc:chgData name="Perrott, Lisa J" userId="d942889f-5546-47bb-b436-b45f9c11ac4f" providerId="ADAL" clId="{DA20434F-6E30-4353-8E87-7026263712A9}" dt="2024-03-19T16:20:48.753" v="536"/>
        <pc:sldMkLst>
          <pc:docMk/>
          <pc:sldMk cId="755857241" sldId="840"/>
        </pc:sldMkLst>
        <pc:spChg chg="mod">
          <ac:chgData name="Perrott, Lisa J" userId="d942889f-5546-47bb-b436-b45f9c11ac4f" providerId="ADAL" clId="{DA20434F-6E30-4353-8E87-7026263712A9}" dt="2024-03-19T15:55:48.664" v="93" actId="207"/>
          <ac:spMkLst>
            <pc:docMk/>
            <pc:sldMk cId="755857241" sldId="840"/>
            <ac:spMk id="2" creationId="{C3632DEF-ECB9-40A7-BD19-348A9C4CCCCD}"/>
          </ac:spMkLst>
        </pc:spChg>
      </pc:sldChg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1728663123" sldId="844"/>
        </pc:sldMkLst>
      </pc:sldChg>
      <pc:sldChg chg="modSp mod">
        <pc:chgData name="Perrott, Lisa J" userId="d942889f-5546-47bb-b436-b45f9c11ac4f" providerId="ADAL" clId="{DA20434F-6E30-4353-8E87-7026263712A9}" dt="2024-03-19T15:50:39.033" v="39" actId="14100"/>
        <pc:sldMkLst>
          <pc:docMk/>
          <pc:sldMk cId="1811908866" sldId="853"/>
        </pc:sldMkLst>
        <pc:spChg chg="mod">
          <ac:chgData name="Perrott, Lisa J" userId="d942889f-5546-47bb-b436-b45f9c11ac4f" providerId="ADAL" clId="{DA20434F-6E30-4353-8E87-7026263712A9}" dt="2024-03-19T15:50:39.033" v="39" actId="14100"/>
          <ac:spMkLst>
            <pc:docMk/>
            <pc:sldMk cId="1811908866" sldId="853"/>
            <ac:spMk id="3" creationId="{00000000-0000-0000-0000-000000000000}"/>
          </ac:spMkLst>
        </pc:spChg>
      </pc:sldChg>
      <pc:sldChg chg="modSp mod">
        <pc:chgData name="Perrott, Lisa J" userId="d942889f-5546-47bb-b436-b45f9c11ac4f" providerId="ADAL" clId="{DA20434F-6E30-4353-8E87-7026263712A9}" dt="2024-03-19T15:50:19.478" v="37" actId="27636"/>
        <pc:sldMkLst>
          <pc:docMk/>
          <pc:sldMk cId="844758927" sldId="854"/>
        </pc:sldMkLst>
        <pc:spChg chg="mod">
          <ac:chgData name="Perrott, Lisa J" userId="d942889f-5546-47bb-b436-b45f9c11ac4f" providerId="ADAL" clId="{DA20434F-6E30-4353-8E87-7026263712A9}" dt="2024-03-19T15:50:19.478" v="37" actId="27636"/>
          <ac:spMkLst>
            <pc:docMk/>
            <pc:sldMk cId="844758927" sldId="854"/>
            <ac:spMk id="3" creationId="{1811D9A4-AFCD-4411-9516-2D55D4EF08C4}"/>
          </ac:spMkLst>
        </pc:spChg>
      </pc:sldChg>
      <pc:sldChg chg="del">
        <pc:chgData name="Perrott, Lisa J" userId="d942889f-5546-47bb-b436-b45f9c11ac4f" providerId="ADAL" clId="{DA20434F-6E30-4353-8E87-7026263712A9}" dt="2024-03-19T15:44:11.608" v="9" actId="47"/>
        <pc:sldMkLst>
          <pc:docMk/>
          <pc:sldMk cId="3563745027" sldId="858"/>
        </pc:sldMkLst>
      </pc:sldChg>
      <pc:sldChg chg="modSp add mod">
        <pc:chgData name="Perrott, Lisa J" userId="d942889f-5546-47bb-b436-b45f9c11ac4f" providerId="ADAL" clId="{DA20434F-6E30-4353-8E87-7026263712A9}" dt="2024-03-19T16:13:24.188" v="170" actId="1076"/>
        <pc:sldMkLst>
          <pc:docMk/>
          <pc:sldMk cId="1442781889" sldId="864"/>
        </pc:sldMkLst>
        <pc:spChg chg="mod">
          <ac:chgData name="Perrott, Lisa J" userId="d942889f-5546-47bb-b436-b45f9c11ac4f" providerId="ADAL" clId="{DA20434F-6E30-4353-8E87-7026263712A9}" dt="2024-03-19T16:13:24.188" v="170" actId="1076"/>
          <ac:spMkLst>
            <pc:docMk/>
            <pc:sldMk cId="1442781889" sldId="864"/>
            <ac:spMk id="2" creationId="{613C2AEB-E5DA-4B6A-8115-B4723B6E57D1}"/>
          </ac:spMkLst>
        </pc:spChg>
      </pc:sldChg>
      <pc:sldChg chg="del">
        <pc:chgData name="Perrott, Lisa J" userId="d942889f-5546-47bb-b436-b45f9c11ac4f" providerId="ADAL" clId="{DA20434F-6E30-4353-8E87-7026263712A9}" dt="2024-03-19T15:44:14.618" v="10" actId="47"/>
        <pc:sldMkLst>
          <pc:docMk/>
          <pc:sldMk cId="2186787071" sldId="864"/>
        </pc:sldMkLst>
      </pc:sldChg>
      <pc:sldChg chg="del">
        <pc:chgData name="Perrott, Lisa J" userId="d942889f-5546-47bb-b436-b45f9c11ac4f" providerId="ADAL" clId="{DA20434F-6E30-4353-8E87-7026263712A9}" dt="2024-03-19T15:44:14.618" v="10" actId="47"/>
        <pc:sldMkLst>
          <pc:docMk/>
          <pc:sldMk cId="3670516941" sldId="865"/>
        </pc:sldMkLst>
      </pc:sldChg>
      <pc:sldChg chg="del">
        <pc:chgData name="Perrott, Lisa J" userId="d942889f-5546-47bb-b436-b45f9c11ac4f" providerId="ADAL" clId="{DA20434F-6E30-4353-8E87-7026263712A9}" dt="2024-03-19T15:44:14.618" v="10" actId="47"/>
        <pc:sldMkLst>
          <pc:docMk/>
          <pc:sldMk cId="1535886975" sldId="869"/>
        </pc:sldMkLst>
      </pc:sldChg>
      <pc:sldChg chg="del">
        <pc:chgData name="Perrott, Lisa J" userId="d942889f-5546-47bb-b436-b45f9c11ac4f" providerId="ADAL" clId="{DA20434F-6E30-4353-8E87-7026263712A9}" dt="2024-03-19T15:44:18.336" v="11" actId="47"/>
        <pc:sldMkLst>
          <pc:docMk/>
          <pc:sldMk cId="2730819518" sldId="875"/>
        </pc:sldMkLst>
      </pc:sldChg>
      <pc:sldChg chg="modSp mod">
        <pc:chgData name="Perrott, Lisa J" userId="d942889f-5546-47bb-b436-b45f9c11ac4f" providerId="ADAL" clId="{DA20434F-6E30-4353-8E87-7026263712A9}" dt="2024-03-19T16:18:36.163" v="531" actId="20577"/>
        <pc:sldMkLst>
          <pc:docMk/>
          <pc:sldMk cId="2338646298" sldId="880"/>
        </pc:sldMkLst>
        <pc:spChg chg="mod">
          <ac:chgData name="Perrott, Lisa J" userId="d942889f-5546-47bb-b436-b45f9c11ac4f" providerId="ADAL" clId="{DA20434F-6E30-4353-8E87-7026263712A9}" dt="2024-03-19T16:18:36.163" v="531" actId="20577"/>
          <ac:spMkLst>
            <pc:docMk/>
            <pc:sldMk cId="2338646298" sldId="880"/>
            <ac:spMk id="3" creationId="{268A63D9-9391-40E5-94E5-3730A8F8621B}"/>
          </ac:spMkLst>
        </pc:spChg>
      </pc:sldChg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3913814630" sldId="883"/>
        </pc:sldMkLst>
      </pc:sldChg>
      <pc:sldChg chg="del">
        <pc:chgData name="Perrott, Lisa J" userId="d942889f-5546-47bb-b436-b45f9c11ac4f" providerId="ADAL" clId="{DA20434F-6E30-4353-8E87-7026263712A9}" dt="2024-03-19T15:44:08.199" v="8" actId="47"/>
        <pc:sldMkLst>
          <pc:docMk/>
          <pc:sldMk cId="3417796565" sldId="885"/>
        </pc:sldMkLst>
      </pc:sldChg>
      <pc:sldChg chg="modSp mod">
        <pc:chgData name="Perrott, Lisa J" userId="d942889f-5546-47bb-b436-b45f9c11ac4f" providerId="ADAL" clId="{DA20434F-6E30-4353-8E87-7026263712A9}" dt="2024-03-19T16:21:10.610" v="540" actId="2711"/>
        <pc:sldMkLst>
          <pc:docMk/>
          <pc:sldMk cId="1545092827" sldId="888"/>
        </pc:sldMkLst>
        <pc:spChg chg="mod">
          <ac:chgData name="Perrott, Lisa J" userId="d942889f-5546-47bb-b436-b45f9c11ac4f" providerId="ADAL" clId="{DA20434F-6E30-4353-8E87-7026263712A9}" dt="2024-03-19T16:21:10.610" v="540" actId="2711"/>
          <ac:spMkLst>
            <pc:docMk/>
            <pc:sldMk cId="1545092827" sldId="888"/>
            <ac:spMk id="2" creationId="{12A5EAC7-24D7-4C27-8655-314C788A49BA}"/>
          </ac:spMkLst>
        </pc:spChg>
      </pc:sldChg>
      <pc:sldChg chg="del">
        <pc:chgData name="Perrott, Lisa J" userId="d942889f-5546-47bb-b436-b45f9c11ac4f" providerId="ADAL" clId="{DA20434F-6E30-4353-8E87-7026263712A9}" dt="2024-03-19T15:44:02.135" v="7" actId="47"/>
        <pc:sldMkLst>
          <pc:docMk/>
          <pc:sldMk cId="1794946515" sldId="889"/>
        </pc:sldMkLst>
      </pc:sldChg>
      <pc:sldChg chg="modSp mod ord">
        <pc:chgData name="Perrott, Lisa J" userId="d942889f-5546-47bb-b436-b45f9c11ac4f" providerId="ADAL" clId="{DA20434F-6E30-4353-8E87-7026263712A9}" dt="2024-03-19T16:20:07.905" v="534"/>
        <pc:sldMkLst>
          <pc:docMk/>
          <pc:sldMk cId="3846772150" sldId="891"/>
        </pc:sldMkLst>
        <pc:spChg chg="mod">
          <ac:chgData name="Perrott, Lisa J" userId="d942889f-5546-47bb-b436-b45f9c11ac4f" providerId="ADAL" clId="{DA20434F-6E30-4353-8E87-7026263712A9}" dt="2024-03-19T15:57:53.315" v="96" actId="207"/>
          <ac:spMkLst>
            <pc:docMk/>
            <pc:sldMk cId="3846772150" sldId="891"/>
            <ac:spMk id="2" creationId="{12A5EAC7-24D7-4C27-8655-314C788A49BA}"/>
          </ac:spMkLst>
        </pc:spChg>
        <pc:spChg chg="mod">
          <ac:chgData name="Perrott, Lisa J" userId="d942889f-5546-47bb-b436-b45f9c11ac4f" providerId="ADAL" clId="{DA20434F-6E30-4353-8E87-7026263712A9}" dt="2024-03-19T15:55:24.289" v="88" actId="2711"/>
          <ac:spMkLst>
            <pc:docMk/>
            <pc:sldMk cId="3846772150" sldId="891"/>
            <ac:spMk id="3" creationId="{D19A08FF-2BB7-41E7-A865-5848B7EA6823}"/>
          </ac:spMkLst>
        </pc:spChg>
      </pc:sldChg>
      <pc:sldChg chg="addSp delSp modSp add mod">
        <pc:chgData name="Perrott, Lisa J" userId="d942889f-5546-47bb-b436-b45f9c11ac4f" providerId="ADAL" clId="{DA20434F-6E30-4353-8E87-7026263712A9}" dt="2024-03-19T15:59:15.362" v="104" actId="478"/>
        <pc:sldMkLst>
          <pc:docMk/>
          <pc:sldMk cId="1576306582" sldId="892"/>
        </pc:sldMkLst>
        <pc:spChg chg="del">
          <ac:chgData name="Perrott, Lisa J" userId="d942889f-5546-47bb-b436-b45f9c11ac4f" providerId="ADAL" clId="{DA20434F-6E30-4353-8E87-7026263712A9}" dt="2024-03-19T15:59:10.808" v="102" actId="478"/>
          <ac:spMkLst>
            <pc:docMk/>
            <pc:sldMk cId="1576306582" sldId="892"/>
            <ac:spMk id="2" creationId="{A930A81C-0ECA-4096-A923-359B1E77BBA4}"/>
          </ac:spMkLst>
        </pc:spChg>
        <pc:spChg chg="add del mod">
          <ac:chgData name="Perrott, Lisa J" userId="d942889f-5546-47bb-b436-b45f9c11ac4f" providerId="ADAL" clId="{DA20434F-6E30-4353-8E87-7026263712A9}" dt="2024-03-19T15:59:15.362" v="104" actId="478"/>
          <ac:spMkLst>
            <pc:docMk/>
            <pc:sldMk cId="1576306582" sldId="892"/>
            <ac:spMk id="5" creationId="{B5DDF5BC-E90B-0E81-638B-D2A609521DD3}"/>
          </ac:spMkLst>
        </pc:spChg>
        <pc:picChg chg="mod">
          <ac:chgData name="Perrott, Lisa J" userId="d942889f-5546-47bb-b436-b45f9c11ac4f" providerId="ADAL" clId="{DA20434F-6E30-4353-8E87-7026263712A9}" dt="2024-03-19T15:59:12.940" v="103" actId="1076"/>
          <ac:picMkLst>
            <pc:docMk/>
            <pc:sldMk cId="1576306582" sldId="892"/>
            <ac:picMk id="1026" creationId="{EA7F151F-A190-4939-9B15-CEB030A1F5F7}"/>
          </ac:picMkLst>
        </pc:picChg>
      </pc:sldChg>
      <pc:sldChg chg="del">
        <pc:chgData name="Perrott, Lisa J" userId="d942889f-5546-47bb-b436-b45f9c11ac4f" providerId="ADAL" clId="{DA20434F-6E30-4353-8E87-7026263712A9}" dt="2024-03-19T15:44:11.608" v="9" actId="47"/>
        <pc:sldMkLst>
          <pc:docMk/>
          <pc:sldMk cId="3246639802" sldId="898"/>
        </pc:sldMkLst>
      </pc:sldChg>
      <pc:sldChg chg="modSp mod">
        <pc:chgData name="Perrott, Lisa J" userId="d942889f-5546-47bb-b436-b45f9c11ac4f" providerId="ADAL" clId="{DA20434F-6E30-4353-8E87-7026263712A9}" dt="2024-03-19T16:22:59.380" v="713" actId="255"/>
        <pc:sldMkLst>
          <pc:docMk/>
          <pc:sldMk cId="2672522379" sldId="899"/>
        </pc:sldMkLst>
        <pc:spChg chg="mod">
          <ac:chgData name="Perrott, Lisa J" userId="d942889f-5546-47bb-b436-b45f9c11ac4f" providerId="ADAL" clId="{DA20434F-6E30-4353-8E87-7026263712A9}" dt="2024-03-19T16:22:59.380" v="713" actId="255"/>
          <ac:spMkLst>
            <pc:docMk/>
            <pc:sldMk cId="2672522379" sldId="899"/>
            <ac:spMk id="5" creationId="{002C0604-B5D1-4B24-9FAF-328F205751E4}"/>
          </ac:spMkLst>
        </pc:spChg>
      </pc:sldChg>
      <pc:sldChg chg="delSp modSp add mod modTransition setBg delDesignElem">
        <pc:chgData name="Perrott, Lisa J" userId="d942889f-5546-47bb-b436-b45f9c11ac4f" providerId="ADAL" clId="{DA20434F-6E30-4353-8E87-7026263712A9}" dt="2024-03-19T16:21:56.249" v="565" actId="27636"/>
        <pc:sldMkLst>
          <pc:docMk/>
          <pc:sldMk cId="1971912267" sldId="900"/>
        </pc:sldMkLst>
        <pc:spChg chg="mod">
          <ac:chgData name="Perrott, Lisa J" userId="d942889f-5546-47bb-b436-b45f9c11ac4f" providerId="ADAL" clId="{DA20434F-6E30-4353-8E87-7026263712A9}" dt="2024-03-19T16:11:29.542" v="152" actId="2711"/>
          <ac:spMkLst>
            <pc:docMk/>
            <pc:sldMk cId="1971912267" sldId="900"/>
            <ac:spMk id="2" creationId="{F97940E4-0C83-72E5-48CB-43BBB936B9B0}"/>
          </ac:spMkLst>
        </pc:spChg>
        <pc:spChg chg="mod">
          <ac:chgData name="Perrott, Lisa J" userId="d942889f-5546-47bb-b436-b45f9c11ac4f" providerId="ADAL" clId="{DA20434F-6E30-4353-8E87-7026263712A9}" dt="2024-03-19T16:21:56.249" v="565" actId="27636"/>
          <ac:spMkLst>
            <pc:docMk/>
            <pc:sldMk cId="1971912267" sldId="900"/>
            <ac:spMk id="3" creationId="{B1B2034B-4538-0611-DFD8-1097E903A406}"/>
          </ac:spMkLst>
        </pc:spChg>
        <pc:spChg chg="del">
          <ac:chgData name="Perrott, Lisa J" userId="d942889f-5546-47bb-b436-b45f9c11ac4f" providerId="ADAL" clId="{DA20434F-6E30-4353-8E87-7026263712A9}" dt="2024-03-19T16:11:09.636" v="147"/>
          <ac:spMkLst>
            <pc:docMk/>
            <pc:sldMk cId="1971912267" sldId="900"/>
            <ac:spMk id="8" creationId="{1BB867FF-FC45-48F7-8104-F89BE54909F1}"/>
          </ac:spMkLst>
        </pc:spChg>
        <pc:spChg chg="del">
          <ac:chgData name="Perrott, Lisa J" userId="d942889f-5546-47bb-b436-b45f9c11ac4f" providerId="ADAL" clId="{DA20434F-6E30-4353-8E87-7026263712A9}" dt="2024-03-19T16:11:09.636" v="147"/>
          <ac:spMkLst>
            <pc:docMk/>
            <pc:sldMk cId="1971912267" sldId="900"/>
            <ac:spMk id="10" creationId="{8BB56887-D0D5-4F0C-9E19-7247EB83C8B7}"/>
          </ac:spMkLst>
        </pc:spChg>
        <pc:spChg chg="del">
          <ac:chgData name="Perrott, Lisa J" userId="d942889f-5546-47bb-b436-b45f9c11ac4f" providerId="ADAL" clId="{DA20434F-6E30-4353-8E87-7026263712A9}" dt="2024-03-19T16:11:09.636" v="147"/>
          <ac:spMkLst>
            <pc:docMk/>
            <pc:sldMk cId="1971912267" sldId="900"/>
            <ac:spMk id="12" creationId="{081E4A58-353D-44AE-B2FC-2A74E2E400F7}"/>
          </ac:spMkLst>
        </pc:spChg>
      </pc:sldChg>
      <pc:sldChg chg="del">
        <pc:chgData name="Perrott, Lisa J" userId="d942889f-5546-47bb-b436-b45f9c11ac4f" providerId="ADAL" clId="{DA20434F-6E30-4353-8E87-7026263712A9}" dt="2024-03-19T15:44:02.135" v="7" actId="47"/>
        <pc:sldMkLst>
          <pc:docMk/>
          <pc:sldMk cId="3673645321" sldId="900"/>
        </pc:sldMkLst>
      </pc:sldChg>
      <pc:sldChg chg="delSp modSp new mod">
        <pc:chgData name="Perrott, Lisa J" userId="d942889f-5546-47bb-b436-b45f9c11ac4f" providerId="ADAL" clId="{DA20434F-6E30-4353-8E87-7026263712A9}" dt="2024-03-19T15:52:04.620" v="49" actId="1076"/>
        <pc:sldMkLst>
          <pc:docMk/>
          <pc:sldMk cId="950915937" sldId="901"/>
        </pc:sldMkLst>
        <pc:spChg chg="mod">
          <ac:chgData name="Perrott, Lisa J" userId="d942889f-5546-47bb-b436-b45f9c11ac4f" providerId="ADAL" clId="{DA20434F-6E30-4353-8E87-7026263712A9}" dt="2024-03-19T15:52:04.620" v="49" actId="1076"/>
          <ac:spMkLst>
            <pc:docMk/>
            <pc:sldMk cId="950915937" sldId="901"/>
            <ac:spMk id="2" creationId="{57D34C4C-7B98-06E2-87F7-26251A695827}"/>
          </ac:spMkLst>
        </pc:spChg>
        <pc:spChg chg="del mod">
          <ac:chgData name="Perrott, Lisa J" userId="d942889f-5546-47bb-b436-b45f9c11ac4f" providerId="ADAL" clId="{DA20434F-6E30-4353-8E87-7026263712A9}" dt="2024-03-19T15:51:59.851" v="48" actId="478"/>
          <ac:spMkLst>
            <pc:docMk/>
            <pc:sldMk cId="950915937" sldId="901"/>
            <ac:spMk id="3" creationId="{81AFB8FD-4A3F-D114-500B-CDCAB6797BD5}"/>
          </ac:spMkLst>
        </pc:spChg>
      </pc:sldChg>
      <pc:sldChg chg="delSp modSp add mod setBg delDesignElem">
        <pc:chgData name="Perrott, Lisa J" userId="d942889f-5546-47bb-b436-b45f9c11ac4f" providerId="ADAL" clId="{DA20434F-6E30-4353-8E87-7026263712A9}" dt="2024-03-19T15:52:56.645" v="60" actId="2711"/>
        <pc:sldMkLst>
          <pc:docMk/>
          <pc:sldMk cId="896658334" sldId="902"/>
        </pc:sldMkLst>
        <pc:spChg chg="mod">
          <ac:chgData name="Perrott, Lisa J" userId="d942889f-5546-47bb-b436-b45f9c11ac4f" providerId="ADAL" clId="{DA20434F-6E30-4353-8E87-7026263712A9}" dt="2024-03-19T15:52:36.784" v="56" actId="2711"/>
          <ac:spMkLst>
            <pc:docMk/>
            <pc:sldMk cId="896658334" sldId="902"/>
            <ac:spMk id="2" creationId="{12A5EAC7-24D7-4C27-8655-314C788A49BA}"/>
          </ac:spMkLst>
        </pc:spChg>
        <pc:spChg chg="mod">
          <ac:chgData name="Perrott, Lisa J" userId="d942889f-5546-47bb-b436-b45f9c11ac4f" providerId="ADAL" clId="{DA20434F-6E30-4353-8E87-7026263712A9}" dt="2024-03-19T15:52:56.645" v="60" actId="2711"/>
          <ac:spMkLst>
            <pc:docMk/>
            <pc:sldMk cId="896658334" sldId="902"/>
            <ac:spMk id="3" creationId="{D19A08FF-2BB7-41E7-A865-5848B7EA6823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896658334" sldId="902"/>
            <ac:spMk id="10" creationId="{2EB492CD-616E-47F8-933B-5E2D952A0593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896658334" sldId="902"/>
            <ac:spMk id="12" creationId="{59383CF9-23B5-4335-9B21-1791C4CF1C75}"/>
          </ac:spMkLst>
        </pc:spChg>
        <pc:spChg chg="del">
          <ac:chgData name="Perrott, Lisa J" userId="d942889f-5546-47bb-b436-b45f9c11ac4f" providerId="ADAL" clId="{DA20434F-6E30-4353-8E87-7026263712A9}" dt="2024-03-19T15:48:34.669" v="17"/>
          <ac:spMkLst>
            <pc:docMk/>
            <pc:sldMk cId="896658334" sldId="902"/>
            <ac:spMk id="14" creationId="{0007FE00-9498-4706-B255-6437B0252C02}"/>
          </ac:spMkLst>
        </pc:spChg>
      </pc:sldChg>
      <pc:sldChg chg="delSp modSp new mod">
        <pc:chgData name="Perrott, Lisa J" userId="d942889f-5546-47bb-b436-b45f9c11ac4f" providerId="ADAL" clId="{DA20434F-6E30-4353-8E87-7026263712A9}" dt="2024-03-19T16:15:53.706" v="313" actId="1076"/>
        <pc:sldMkLst>
          <pc:docMk/>
          <pc:sldMk cId="66887045" sldId="903"/>
        </pc:sldMkLst>
        <pc:spChg chg="mod">
          <ac:chgData name="Perrott, Lisa J" userId="d942889f-5546-47bb-b436-b45f9c11ac4f" providerId="ADAL" clId="{DA20434F-6E30-4353-8E87-7026263712A9}" dt="2024-03-19T16:15:53.706" v="313" actId="1076"/>
          <ac:spMkLst>
            <pc:docMk/>
            <pc:sldMk cId="66887045" sldId="903"/>
            <ac:spMk id="2" creationId="{5C803FD1-5C47-1640-8363-27481BA86174}"/>
          </ac:spMkLst>
        </pc:spChg>
        <pc:spChg chg="del">
          <ac:chgData name="Perrott, Lisa J" userId="d942889f-5546-47bb-b436-b45f9c11ac4f" providerId="ADAL" clId="{DA20434F-6E30-4353-8E87-7026263712A9}" dt="2024-03-19T16:14:14.965" v="298" actId="478"/>
          <ac:spMkLst>
            <pc:docMk/>
            <pc:sldMk cId="66887045" sldId="903"/>
            <ac:spMk id="3" creationId="{799F2D83-02BF-DE5A-7DF0-89E666776414}"/>
          </ac:spMkLst>
        </pc:spChg>
      </pc:sldChg>
      <pc:sldChg chg="add">
        <pc:chgData name="Perrott, Lisa J" userId="d942889f-5546-47bb-b436-b45f9c11ac4f" providerId="ADAL" clId="{DA20434F-6E30-4353-8E87-7026263712A9}" dt="2024-03-19T16:15:00.962" v="303"/>
        <pc:sldMkLst>
          <pc:docMk/>
          <pc:sldMk cId="1232281131" sldId="9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6A065-92CE-4904-A49D-6970F1F1DCBF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85A218-0044-46A8-986F-78719F631D57}">
      <dgm:prSet custT="1"/>
      <dgm:spPr/>
      <dgm:t>
        <a:bodyPr/>
        <a:lstStyle/>
        <a:p>
          <a:r>
            <a:rPr lang="en-US" sz="2300" dirty="0"/>
            <a:t>LEP</a:t>
          </a:r>
        </a:p>
        <a:p>
          <a:r>
            <a:rPr lang="en-US" sz="2300" dirty="0"/>
            <a:t>Limited English Proficient</a:t>
          </a:r>
        </a:p>
      </dgm:t>
    </dgm:pt>
    <dgm:pt modelId="{D2E3D5A8-A1F1-4FBE-B170-BA2608C1800D}" type="parTrans" cxnId="{E2857DD8-000F-4AF0-8696-12D45A550AA6}">
      <dgm:prSet/>
      <dgm:spPr/>
      <dgm:t>
        <a:bodyPr/>
        <a:lstStyle/>
        <a:p>
          <a:endParaRPr lang="en-US"/>
        </a:p>
      </dgm:t>
    </dgm:pt>
    <dgm:pt modelId="{9F0D6CED-9D56-441D-8CA7-9B95301B9DB9}" type="sibTrans" cxnId="{E2857DD8-000F-4AF0-8696-12D45A550AA6}">
      <dgm:prSet/>
      <dgm:spPr/>
      <dgm:t>
        <a:bodyPr/>
        <a:lstStyle/>
        <a:p>
          <a:endParaRPr lang="en-US"/>
        </a:p>
      </dgm:t>
    </dgm:pt>
    <dgm:pt modelId="{EB2C7539-BB7B-4CDE-8118-A5EE8B82B28D}">
      <dgm:prSet custT="1"/>
      <dgm:spPr/>
      <dgm:t>
        <a:bodyPr/>
        <a:lstStyle/>
        <a:p>
          <a:r>
            <a:rPr lang="en-US" sz="2300" dirty="0"/>
            <a:t>EL</a:t>
          </a:r>
        </a:p>
        <a:p>
          <a:r>
            <a:rPr lang="en-US" sz="2300" dirty="0"/>
            <a:t>English learner</a:t>
          </a:r>
        </a:p>
      </dgm:t>
    </dgm:pt>
    <dgm:pt modelId="{7F4C8FB5-FA1B-4631-B55B-B46C5CAADFA2}" type="parTrans" cxnId="{3850B351-740B-4DD8-BD88-04D898D369C6}">
      <dgm:prSet/>
      <dgm:spPr/>
      <dgm:t>
        <a:bodyPr/>
        <a:lstStyle/>
        <a:p>
          <a:endParaRPr lang="en-US"/>
        </a:p>
      </dgm:t>
    </dgm:pt>
    <dgm:pt modelId="{1D700594-56A1-4D1F-9682-763CEAE3AEA4}" type="sibTrans" cxnId="{3850B351-740B-4DD8-BD88-04D898D369C6}">
      <dgm:prSet/>
      <dgm:spPr/>
      <dgm:t>
        <a:bodyPr/>
        <a:lstStyle/>
        <a:p>
          <a:endParaRPr lang="en-US"/>
        </a:p>
      </dgm:t>
    </dgm:pt>
    <dgm:pt modelId="{98A00887-91A1-4E2A-A09D-CCEBC89A2969}">
      <dgm:prSet custT="1"/>
      <dgm:spPr/>
      <dgm:t>
        <a:bodyPr/>
        <a:lstStyle/>
        <a:p>
          <a:r>
            <a:rPr lang="en-US" sz="2300" dirty="0"/>
            <a:t>ELL</a:t>
          </a:r>
        </a:p>
        <a:p>
          <a:r>
            <a:rPr lang="en-US" sz="2300" dirty="0"/>
            <a:t>English language learner</a:t>
          </a:r>
        </a:p>
      </dgm:t>
    </dgm:pt>
    <dgm:pt modelId="{77D98AA9-85BA-4468-B06F-7CEFA8F9D1BC}" type="parTrans" cxnId="{67DA6C97-F67C-4919-990D-AF014C112437}">
      <dgm:prSet/>
      <dgm:spPr/>
      <dgm:t>
        <a:bodyPr/>
        <a:lstStyle/>
        <a:p>
          <a:endParaRPr lang="en-US"/>
        </a:p>
      </dgm:t>
    </dgm:pt>
    <dgm:pt modelId="{24583BE6-4A41-4472-BA05-823CC27C0B56}" type="sibTrans" cxnId="{67DA6C97-F67C-4919-990D-AF014C112437}">
      <dgm:prSet/>
      <dgm:spPr/>
      <dgm:t>
        <a:bodyPr/>
        <a:lstStyle/>
        <a:p>
          <a:endParaRPr lang="en-US"/>
        </a:p>
      </dgm:t>
    </dgm:pt>
    <dgm:pt modelId="{68EA21CB-79F7-4046-8F98-6322643C1E64}">
      <dgm:prSet custT="1"/>
      <dgm:spPr/>
      <dgm:t>
        <a:bodyPr/>
        <a:lstStyle/>
        <a:p>
          <a:r>
            <a:rPr lang="en-US" sz="2300" dirty="0"/>
            <a:t>EB</a:t>
          </a:r>
        </a:p>
        <a:p>
          <a:r>
            <a:rPr lang="en-US" sz="2300" dirty="0"/>
            <a:t>Emergent bilingual</a:t>
          </a:r>
        </a:p>
      </dgm:t>
    </dgm:pt>
    <dgm:pt modelId="{E3AA95D8-30A1-4554-B01D-630BE1BFD3F1}" type="parTrans" cxnId="{56C5EC26-8965-487A-A97E-D2BD9D7452DB}">
      <dgm:prSet/>
      <dgm:spPr/>
      <dgm:t>
        <a:bodyPr/>
        <a:lstStyle/>
        <a:p>
          <a:endParaRPr lang="en-US"/>
        </a:p>
      </dgm:t>
    </dgm:pt>
    <dgm:pt modelId="{3059519E-7B32-406F-B9BB-E67A2FB9D367}" type="sibTrans" cxnId="{56C5EC26-8965-487A-A97E-D2BD9D7452DB}">
      <dgm:prSet/>
      <dgm:spPr/>
      <dgm:t>
        <a:bodyPr/>
        <a:lstStyle/>
        <a:p>
          <a:endParaRPr lang="en-US"/>
        </a:p>
      </dgm:t>
    </dgm:pt>
    <dgm:pt modelId="{1356DC5D-DCCF-4F3D-878B-8006266C3FAF}" type="pres">
      <dgm:prSet presAssocID="{6286A065-92CE-4904-A49D-6970F1F1DCBF}" presName="linear" presStyleCnt="0">
        <dgm:presLayoutVars>
          <dgm:dir/>
          <dgm:animLvl val="lvl"/>
          <dgm:resizeHandles val="exact"/>
        </dgm:presLayoutVars>
      </dgm:prSet>
      <dgm:spPr/>
    </dgm:pt>
    <dgm:pt modelId="{1C6289AF-84C6-4947-BDBA-751F2A78CB1F}" type="pres">
      <dgm:prSet presAssocID="{8485A218-0044-46A8-986F-78719F631D57}" presName="parentLin" presStyleCnt="0"/>
      <dgm:spPr/>
    </dgm:pt>
    <dgm:pt modelId="{9042479D-634C-4B85-896F-6F033C684197}" type="pres">
      <dgm:prSet presAssocID="{8485A218-0044-46A8-986F-78719F631D57}" presName="parentLeftMargin" presStyleLbl="node1" presStyleIdx="0" presStyleCnt="4"/>
      <dgm:spPr/>
    </dgm:pt>
    <dgm:pt modelId="{D3D7DAB2-3EB9-4ACE-947A-266F6A209967}" type="pres">
      <dgm:prSet presAssocID="{8485A218-0044-46A8-986F-78719F631D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31A605-A5FA-41C1-95CD-90E4359D4CE0}" type="pres">
      <dgm:prSet presAssocID="{8485A218-0044-46A8-986F-78719F631D57}" presName="negativeSpace" presStyleCnt="0"/>
      <dgm:spPr/>
    </dgm:pt>
    <dgm:pt modelId="{CADC82D7-121D-481A-AE4A-554FA09C16EE}" type="pres">
      <dgm:prSet presAssocID="{8485A218-0044-46A8-986F-78719F631D57}" presName="childText" presStyleLbl="conFgAcc1" presStyleIdx="0" presStyleCnt="4">
        <dgm:presLayoutVars>
          <dgm:bulletEnabled val="1"/>
        </dgm:presLayoutVars>
      </dgm:prSet>
      <dgm:spPr/>
    </dgm:pt>
    <dgm:pt modelId="{3F23A8A0-33E2-4B28-8EEA-DB47EEF36223}" type="pres">
      <dgm:prSet presAssocID="{9F0D6CED-9D56-441D-8CA7-9B95301B9DB9}" presName="spaceBetweenRectangles" presStyleCnt="0"/>
      <dgm:spPr/>
    </dgm:pt>
    <dgm:pt modelId="{BB098811-9DFB-4871-8126-B6A137132FC8}" type="pres">
      <dgm:prSet presAssocID="{EB2C7539-BB7B-4CDE-8118-A5EE8B82B28D}" presName="parentLin" presStyleCnt="0"/>
      <dgm:spPr/>
    </dgm:pt>
    <dgm:pt modelId="{C01E55F2-03EC-414D-B451-CB4F5387DF4A}" type="pres">
      <dgm:prSet presAssocID="{EB2C7539-BB7B-4CDE-8118-A5EE8B82B28D}" presName="parentLeftMargin" presStyleLbl="node1" presStyleIdx="0" presStyleCnt="4"/>
      <dgm:spPr/>
    </dgm:pt>
    <dgm:pt modelId="{DE736E85-FA2C-4058-8347-E20A65D29757}" type="pres">
      <dgm:prSet presAssocID="{EB2C7539-BB7B-4CDE-8118-A5EE8B82B2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3EE96C-C32F-4138-A2D2-F473EB973429}" type="pres">
      <dgm:prSet presAssocID="{EB2C7539-BB7B-4CDE-8118-A5EE8B82B28D}" presName="negativeSpace" presStyleCnt="0"/>
      <dgm:spPr/>
    </dgm:pt>
    <dgm:pt modelId="{8AEB2D37-274E-432B-AEF3-704D93EFE739}" type="pres">
      <dgm:prSet presAssocID="{EB2C7539-BB7B-4CDE-8118-A5EE8B82B28D}" presName="childText" presStyleLbl="conFgAcc1" presStyleIdx="1" presStyleCnt="4">
        <dgm:presLayoutVars>
          <dgm:bulletEnabled val="1"/>
        </dgm:presLayoutVars>
      </dgm:prSet>
      <dgm:spPr/>
    </dgm:pt>
    <dgm:pt modelId="{710227C8-3F0F-4650-9A02-2157AFDA5D27}" type="pres">
      <dgm:prSet presAssocID="{1D700594-56A1-4D1F-9682-763CEAE3AEA4}" presName="spaceBetweenRectangles" presStyleCnt="0"/>
      <dgm:spPr/>
    </dgm:pt>
    <dgm:pt modelId="{2345F730-A985-43D9-A9D4-78AC5C13D596}" type="pres">
      <dgm:prSet presAssocID="{98A00887-91A1-4E2A-A09D-CCEBC89A2969}" presName="parentLin" presStyleCnt="0"/>
      <dgm:spPr/>
    </dgm:pt>
    <dgm:pt modelId="{9403A2A0-D606-4EEF-934A-0DDCB568ECBE}" type="pres">
      <dgm:prSet presAssocID="{98A00887-91A1-4E2A-A09D-CCEBC89A2969}" presName="parentLeftMargin" presStyleLbl="node1" presStyleIdx="1" presStyleCnt="4"/>
      <dgm:spPr/>
    </dgm:pt>
    <dgm:pt modelId="{A8B56864-52E0-4461-BB7A-657C30D8543B}" type="pres">
      <dgm:prSet presAssocID="{98A00887-91A1-4E2A-A09D-CCEBC89A29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08D646-D253-47B0-B3BF-A4A03520476F}" type="pres">
      <dgm:prSet presAssocID="{98A00887-91A1-4E2A-A09D-CCEBC89A2969}" presName="negativeSpace" presStyleCnt="0"/>
      <dgm:spPr/>
    </dgm:pt>
    <dgm:pt modelId="{AADCEF17-64B1-49CA-8BE4-D919A568702C}" type="pres">
      <dgm:prSet presAssocID="{98A00887-91A1-4E2A-A09D-CCEBC89A2969}" presName="childText" presStyleLbl="conFgAcc1" presStyleIdx="2" presStyleCnt="4">
        <dgm:presLayoutVars>
          <dgm:bulletEnabled val="1"/>
        </dgm:presLayoutVars>
      </dgm:prSet>
      <dgm:spPr/>
    </dgm:pt>
    <dgm:pt modelId="{339F2C11-4A41-45CE-90AC-44C48445A6C4}" type="pres">
      <dgm:prSet presAssocID="{24583BE6-4A41-4472-BA05-823CC27C0B56}" presName="spaceBetweenRectangles" presStyleCnt="0"/>
      <dgm:spPr/>
    </dgm:pt>
    <dgm:pt modelId="{E71EC9B3-6AC6-4E82-AA76-34176B3297F4}" type="pres">
      <dgm:prSet presAssocID="{68EA21CB-79F7-4046-8F98-6322643C1E64}" presName="parentLin" presStyleCnt="0"/>
      <dgm:spPr/>
    </dgm:pt>
    <dgm:pt modelId="{4E9E5AF6-C400-4731-83C5-D12F49325070}" type="pres">
      <dgm:prSet presAssocID="{68EA21CB-79F7-4046-8F98-6322643C1E64}" presName="parentLeftMargin" presStyleLbl="node1" presStyleIdx="2" presStyleCnt="4"/>
      <dgm:spPr/>
    </dgm:pt>
    <dgm:pt modelId="{D815A2E0-45ED-437D-8C17-41DFEF030313}" type="pres">
      <dgm:prSet presAssocID="{68EA21CB-79F7-4046-8F98-6322643C1E64}" presName="parentText" presStyleLbl="node1" presStyleIdx="3" presStyleCnt="4" custLinFactNeighborY="-538">
        <dgm:presLayoutVars>
          <dgm:chMax val="0"/>
          <dgm:bulletEnabled val="1"/>
        </dgm:presLayoutVars>
      </dgm:prSet>
      <dgm:spPr/>
    </dgm:pt>
    <dgm:pt modelId="{4A97CAF9-CFE7-47B8-BDB7-321166206890}" type="pres">
      <dgm:prSet presAssocID="{68EA21CB-79F7-4046-8F98-6322643C1E64}" presName="negativeSpace" presStyleCnt="0"/>
      <dgm:spPr/>
    </dgm:pt>
    <dgm:pt modelId="{015F5E3A-D2B4-4997-B410-29EE071B6CE4}" type="pres">
      <dgm:prSet presAssocID="{68EA21CB-79F7-4046-8F98-6322643C1E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6FD016-08F0-4D07-8F3C-83664469F0B8}" type="presOf" srcId="{98A00887-91A1-4E2A-A09D-CCEBC89A2969}" destId="{9403A2A0-D606-4EEF-934A-0DDCB568ECBE}" srcOrd="0" destOrd="0" presId="urn:microsoft.com/office/officeart/2005/8/layout/list1"/>
    <dgm:cxn modelId="{56C5EC26-8965-487A-A97E-D2BD9D7452DB}" srcId="{6286A065-92CE-4904-A49D-6970F1F1DCBF}" destId="{68EA21CB-79F7-4046-8F98-6322643C1E64}" srcOrd="3" destOrd="0" parTransId="{E3AA95D8-30A1-4554-B01D-630BE1BFD3F1}" sibTransId="{3059519E-7B32-406F-B9BB-E67A2FB9D367}"/>
    <dgm:cxn modelId="{3850B351-740B-4DD8-BD88-04D898D369C6}" srcId="{6286A065-92CE-4904-A49D-6970F1F1DCBF}" destId="{EB2C7539-BB7B-4CDE-8118-A5EE8B82B28D}" srcOrd="1" destOrd="0" parTransId="{7F4C8FB5-FA1B-4631-B55B-B46C5CAADFA2}" sibTransId="{1D700594-56A1-4D1F-9682-763CEAE3AEA4}"/>
    <dgm:cxn modelId="{67DA6C97-F67C-4919-990D-AF014C112437}" srcId="{6286A065-92CE-4904-A49D-6970F1F1DCBF}" destId="{98A00887-91A1-4E2A-A09D-CCEBC89A2969}" srcOrd="2" destOrd="0" parTransId="{77D98AA9-85BA-4468-B06F-7CEFA8F9D1BC}" sibTransId="{24583BE6-4A41-4472-BA05-823CC27C0B56}"/>
    <dgm:cxn modelId="{30E1B298-E85C-4E67-B615-3541A6EF2330}" type="presOf" srcId="{EB2C7539-BB7B-4CDE-8118-A5EE8B82B28D}" destId="{C01E55F2-03EC-414D-B451-CB4F5387DF4A}" srcOrd="0" destOrd="0" presId="urn:microsoft.com/office/officeart/2005/8/layout/list1"/>
    <dgm:cxn modelId="{3F03D5A8-9D80-4FB0-B7EC-DABA44129758}" type="presOf" srcId="{98A00887-91A1-4E2A-A09D-CCEBC89A2969}" destId="{A8B56864-52E0-4461-BB7A-657C30D8543B}" srcOrd="1" destOrd="0" presId="urn:microsoft.com/office/officeart/2005/8/layout/list1"/>
    <dgm:cxn modelId="{60A634BF-7464-47CF-B00A-F37EC6404651}" type="presOf" srcId="{8485A218-0044-46A8-986F-78719F631D57}" destId="{D3D7DAB2-3EB9-4ACE-947A-266F6A209967}" srcOrd="1" destOrd="0" presId="urn:microsoft.com/office/officeart/2005/8/layout/list1"/>
    <dgm:cxn modelId="{CE1B38C6-4E6E-46BA-B565-E7986F241577}" type="presOf" srcId="{6286A065-92CE-4904-A49D-6970F1F1DCBF}" destId="{1356DC5D-DCCF-4F3D-878B-8006266C3FAF}" srcOrd="0" destOrd="0" presId="urn:microsoft.com/office/officeart/2005/8/layout/list1"/>
    <dgm:cxn modelId="{296004D8-2E80-4AEC-BD80-B21103579526}" type="presOf" srcId="{68EA21CB-79F7-4046-8F98-6322643C1E64}" destId="{D815A2E0-45ED-437D-8C17-41DFEF030313}" srcOrd="1" destOrd="0" presId="urn:microsoft.com/office/officeart/2005/8/layout/list1"/>
    <dgm:cxn modelId="{E2857DD8-000F-4AF0-8696-12D45A550AA6}" srcId="{6286A065-92CE-4904-A49D-6970F1F1DCBF}" destId="{8485A218-0044-46A8-986F-78719F631D57}" srcOrd="0" destOrd="0" parTransId="{D2E3D5A8-A1F1-4FBE-B170-BA2608C1800D}" sibTransId="{9F0D6CED-9D56-441D-8CA7-9B95301B9DB9}"/>
    <dgm:cxn modelId="{76FE24F0-E102-4E6A-8509-3897F577AA9C}" type="presOf" srcId="{8485A218-0044-46A8-986F-78719F631D57}" destId="{9042479D-634C-4B85-896F-6F033C684197}" srcOrd="0" destOrd="0" presId="urn:microsoft.com/office/officeart/2005/8/layout/list1"/>
    <dgm:cxn modelId="{852C40F6-08D4-44D8-991F-FEFA9456F705}" type="presOf" srcId="{EB2C7539-BB7B-4CDE-8118-A5EE8B82B28D}" destId="{DE736E85-FA2C-4058-8347-E20A65D29757}" srcOrd="1" destOrd="0" presId="urn:microsoft.com/office/officeart/2005/8/layout/list1"/>
    <dgm:cxn modelId="{73D9D6FD-BFAA-4AB8-9C6A-75B7F443AFB4}" type="presOf" srcId="{68EA21CB-79F7-4046-8F98-6322643C1E64}" destId="{4E9E5AF6-C400-4731-83C5-D12F49325070}" srcOrd="0" destOrd="0" presId="urn:microsoft.com/office/officeart/2005/8/layout/list1"/>
    <dgm:cxn modelId="{09919E0F-38D1-4F03-9DC9-A343B6AF276B}" type="presParOf" srcId="{1356DC5D-DCCF-4F3D-878B-8006266C3FAF}" destId="{1C6289AF-84C6-4947-BDBA-751F2A78CB1F}" srcOrd="0" destOrd="0" presId="urn:microsoft.com/office/officeart/2005/8/layout/list1"/>
    <dgm:cxn modelId="{E2725079-78CE-415E-B1B8-08EEF13634FD}" type="presParOf" srcId="{1C6289AF-84C6-4947-BDBA-751F2A78CB1F}" destId="{9042479D-634C-4B85-896F-6F033C684197}" srcOrd="0" destOrd="0" presId="urn:microsoft.com/office/officeart/2005/8/layout/list1"/>
    <dgm:cxn modelId="{6D47CDBA-EC9E-410B-B19C-9D85A8BB8916}" type="presParOf" srcId="{1C6289AF-84C6-4947-BDBA-751F2A78CB1F}" destId="{D3D7DAB2-3EB9-4ACE-947A-266F6A209967}" srcOrd="1" destOrd="0" presId="urn:microsoft.com/office/officeart/2005/8/layout/list1"/>
    <dgm:cxn modelId="{B3DEFC82-6265-497F-A839-EB5C1F6CCE18}" type="presParOf" srcId="{1356DC5D-DCCF-4F3D-878B-8006266C3FAF}" destId="{2431A605-A5FA-41C1-95CD-90E4359D4CE0}" srcOrd="1" destOrd="0" presId="urn:microsoft.com/office/officeart/2005/8/layout/list1"/>
    <dgm:cxn modelId="{EE8EC56C-F7D5-4D1E-B1E1-249279723DD4}" type="presParOf" srcId="{1356DC5D-DCCF-4F3D-878B-8006266C3FAF}" destId="{CADC82D7-121D-481A-AE4A-554FA09C16EE}" srcOrd="2" destOrd="0" presId="urn:microsoft.com/office/officeart/2005/8/layout/list1"/>
    <dgm:cxn modelId="{599030E8-F1F1-4DAA-B13F-72907EDF2729}" type="presParOf" srcId="{1356DC5D-DCCF-4F3D-878B-8006266C3FAF}" destId="{3F23A8A0-33E2-4B28-8EEA-DB47EEF36223}" srcOrd="3" destOrd="0" presId="urn:microsoft.com/office/officeart/2005/8/layout/list1"/>
    <dgm:cxn modelId="{1C37215B-5017-4FFA-9CB6-4136E573869F}" type="presParOf" srcId="{1356DC5D-DCCF-4F3D-878B-8006266C3FAF}" destId="{BB098811-9DFB-4871-8126-B6A137132FC8}" srcOrd="4" destOrd="0" presId="urn:microsoft.com/office/officeart/2005/8/layout/list1"/>
    <dgm:cxn modelId="{0546BC5C-94BA-4D0C-B981-E144F01CC6D9}" type="presParOf" srcId="{BB098811-9DFB-4871-8126-B6A137132FC8}" destId="{C01E55F2-03EC-414D-B451-CB4F5387DF4A}" srcOrd="0" destOrd="0" presId="urn:microsoft.com/office/officeart/2005/8/layout/list1"/>
    <dgm:cxn modelId="{21C3C799-7BA6-48A7-A060-03514C5CDBBA}" type="presParOf" srcId="{BB098811-9DFB-4871-8126-B6A137132FC8}" destId="{DE736E85-FA2C-4058-8347-E20A65D29757}" srcOrd="1" destOrd="0" presId="urn:microsoft.com/office/officeart/2005/8/layout/list1"/>
    <dgm:cxn modelId="{E074C318-EBC3-47B1-ABAD-F2A57CE33392}" type="presParOf" srcId="{1356DC5D-DCCF-4F3D-878B-8006266C3FAF}" destId="{853EE96C-C32F-4138-A2D2-F473EB973429}" srcOrd="5" destOrd="0" presId="urn:microsoft.com/office/officeart/2005/8/layout/list1"/>
    <dgm:cxn modelId="{D997239E-9D82-4B39-9D1A-5B4385B089F3}" type="presParOf" srcId="{1356DC5D-DCCF-4F3D-878B-8006266C3FAF}" destId="{8AEB2D37-274E-432B-AEF3-704D93EFE739}" srcOrd="6" destOrd="0" presId="urn:microsoft.com/office/officeart/2005/8/layout/list1"/>
    <dgm:cxn modelId="{05EDCA2F-1105-49E0-B0CB-3735D87CDF19}" type="presParOf" srcId="{1356DC5D-DCCF-4F3D-878B-8006266C3FAF}" destId="{710227C8-3F0F-4650-9A02-2157AFDA5D27}" srcOrd="7" destOrd="0" presId="urn:microsoft.com/office/officeart/2005/8/layout/list1"/>
    <dgm:cxn modelId="{87F44139-1E48-4A14-88EF-DBD7BD69C99C}" type="presParOf" srcId="{1356DC5D-DCCF-4F3D-878B-8006266C3FAF}" destId="{2345F730-A985-43D9-A9D4-78AC5C13D596}" srcOrd="8" destOrd="0" presId="urn:microsoft.com/office/officeart/2005/8/layout/list1"/>
    <dgm:cxn modelId="{0DE2D825-165A-4CC7-B31D-C64929381216}" type="presParOf" srcId="{2345F730-A985-43D9-A9D4-78AC5C13D596}" destId="{9403A2A0-D606-4EEF-934A-0DDCB568ECBE}" srcOrd="0" destOrd="0" presId="urn:microsoft.com/office/officeart/2005/8/layout/list1"/>
    <dgm:cxn modelId="{EA1420E9-FAB1-43F5-B0AD-3F24849168D0}" type="presParOf" srcId="{2345F730-A985-43D9-A9D4-78AC5C13D596}" destId="{A8B56864-52E0-4461-BB7A-657C30D8543B}" srcOrd="1" destOrd="0" presId="urn:microsoft.com/office/officeart/2005/8/layout/list1"/>
    <dgm:cxn modelId="{C2FB22A3-59E2-4809-B4CB-8F752BD683B5}" type="presParOf" srcId="{1356DC5D-DCCF-4F3D-878B-8006266C3FAF}" destId="{FB08D646-D253-47B0-B3BF-A4A03520476F}" srcOrd="9" destOrd="0" presId="urn:microsoft.com/office/officeart/2005/8/layout/list1"/>
    <dgm:cxn modelId="{E19E8E71-8FEF-4722-BB24-1B76ADEE472A}" type="presParOf" srcId="{1356DC5D-DCCF-4F3D-878B-8006266C3FAF}" destId="{AADCEF17-64B1-49CA-8BE4-D919A568702C}" srcOrd="10" destOrd="0" presId="urn:microsoft.com/office/officeart/2005/8/layout/list1"/>
    <dgm:cxn modelId="{DDD96C91-8295-47BD-B2BD-EE6F987317E9}" type="presParOf" srcId="{1356DC5D-DCCF-4F3D-878B-8006266C3FAF}" destId="{339F2C11-4A41-45CE-90AC-44C48445A6C4}" srcOrd="11" destOrd="0" presId="urn:microsoft.com/office/officeart/2005/8/layout/list1"/>
    <dgm:cxn modelId="{4723E44F-CE89-40B4-9451-B3AE06227DFC}" type="presParOf" srcId="{1356DC5D-DCCF-4F3D-878B-8006266C3FAF}" destId="{E71EC9B3-6AC6-4E82-AA76-34176B3297F4}" srcOrd="12" destOrd="0" presId="urn:microsoft.com/office/officeart/2005/8/layout/list1"/>
    <dgm:cxn modelId="{F762BA4D-C230-4552-B8D2-11A1E6F82E41}" type="presParOf" srcId="{E71EC9B3-6AC6-4E82-AA76-34176B3297F4}" destId="{4E9E5AF6-C400-4731-83C5-D12F49325070}" srcOrd="0" destOrd="0" presId="urn:microsoft.com/office/officeart/2005/8/layout/list1"/>
    <dgm:cxn modelId="{3413D2E8-01AE-4013-B4D1-CA1C0CC4F887}" type="presParOf" srcId="{E71EC9B3-6AC6-4E82-AA76-34176B3297F4}" destId="{D815A2E0-45ED-437D-8C17-41DFEF030313}" srcOrd="1" destOrd="0" presId="urn:microsoft.com/office/officeart/2005/8/layout/list1"/>
    <dgm:cxn modelId="{A1E09388-B545-4E1C-BA61-11BDE565B021}" type="presParOf" srcId="{1356DC5D-DCCF-4F3D-878B-8006266C3FAF}" destId="{4A97CAF9-CFE7-47B8-BDB7-321166206890}" srcOrd="13" destOrd="0" presId="urn:microsoft.com/office/officeart/2005/8/layout/list1"/>
    <dgm:cxn modelId="{B8F164AE-FC4C-4E8D-9A3E-75778CCB2AA6}" type="presParOf" srcId="{1356DC5D-DCCF-4F3D-878B-8006266C3FAF}" destId="{015F5E3A-D2B4-4997-B410-29EE071B6C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82D7-121D-481A-AE4A-554FA09C16EE}">
      <dsp:nvSpPr>
        <dsp:cNvPr id="0" name=""/>
        <dsp:cNvSpPr/>
      </dsp:nvSpPr>
      <dsp:spPr>
        <a:xfrm>
          <a:off x="0" y="528449"/>
          <a:ext cx="666509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7DAB2-3EB9-4ACE-947A-266F6A209967}">
      <dsp:nvSpPr>
        <dsp:cNvPr id="0" name=""/>
        <dsp:cNvSpPr/>
      </dsp:nvSpPr>
      <dsp:spPr>
        <a:xfrm>
          <a:off x="333254" y="85649"/>
          <a:ext cx="4665567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47" tIns="0" rIns="17634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LEP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Limited English Proficient</a:t>
          </a:r>
        </a:p>
      </dsp:txBody>
      <dsp:txXfrm>
        <a:off x="376485" y="128880"/>
        <a:ext cx="4579105" cy="799138"/>
      </dsp:txXfrm>
    </dsp:sp>
    <dsp:sp modelId="{8AEB2D37-274E-432B-AEF3-704D93EFE739}">
      <dsp:nvSpPr>
        <dsp:cNvPr id="0" name=""/>
        <dsp:cNvSpPr/>
      </dsp:nvSpPr>
      <dsp:spPr>
        <a:xfrm>
          <a:off x="0" y="1889249"/>
          <a:ext cx="666509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36E85-FA2C-4058-8347-E20A65D29757}">
      <dsp:nvSpPr>
        <dsp:cNvPr id="0" name=""/>
        <dsp:cNvSpPr/>
      </dsp:nvSpPr>
      <dsp:spPr>
        <a:xfrm>
          <a:off x="333254" y="1446449"/>
          <a:ext cx="4665567" cy="88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47" tIns="0" rIns="17634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English learner</a:t>
          </a:r>
        </a:p>
      </dsp:txBody>
      <dsp:txXfrm>
        <a:off x="376485" y="1489680"/>
        <a:ext cx="4579105" cy="799138"/>
      </dsp:txXfrm>
    </dsp:sp>
    <dsp:sp modelId="{AADCEF17-64B1-49CA-8BE4-D919A568702C}">
      <dsp:nvSpPr>
        <dsp:cNvPr id="0" name=""/>
        <dsp:cNvSpPr/>
      </dsp:nvSpPr>
      <dsp:spPr>
        <a:xfrm>
          <a:off x="0" y="3250050"/>
          <a:ext cx="666509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56864-52E0-4461-BB7A-657C30D8543B}">
      <dsp:nvSpPr>
        <dsp:cNvPr id="0" name=""/>
        <dsp:cNvSpPr/>
      </dsp:nvSpPr>
      <dsp:spPr>
        <a:xfrm>
          <a:off x="333254" y="2807249"/>
          <a:ext cx="4665567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47" tIns="0" rIns="17634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ELL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English language learner</a:t>
          </a:r>
        </a:p>
      </dsp:txBody>
      <dsp:txXfrm>
        <a:off x="376485" y="2850480"/>
        <a:ext cx="4579105" cy="799138"/>
      </dsp:txXfrm>
    </dsp:sp>
    <dsp:sp modelId="{015F5E3A-D2B4-4997-B410-29EE071B6CE4}">
      <dsp:nvSpPr>
        <dsp:cNvPr id="0" name=""/>
        <dsp:cNvSpPr/>
      </dsp:nvSpPr>
      <dsp:spPr>
        <a:xfrm>
          <a:off x="0" y="4610850"/>
          <a:ext cx="6665097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5A2E0-45ED-437D-8C17-41DFEF030313}">
      <dsp:nvSpPr>
        <dsp:cNvPr id="0" name=""/>
        <dsp:cNvSpPr/>
      </dsp:nvSpPr>
      <dsp:spPr>
        <a:xfrm>
          <a:off x="333254" y="4163285"/>
          <a:ext cx="4665567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47" tIns="0" rIns="17634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EB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Emergent bilingual</a:t>
          </a:r>
        </a:p>
      </dsp:txBody>
      <dsp:txXfrm>
        <a:off x="376485" y="4206516"/>
        <a:ext cx="4579105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3/19/2024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3/19/2024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3695-3545-464C-8C87-4861EA980DD7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Stack of books">
            <a:extLst>
              <a:ext uri="{FF2B5EF4-FFF2-40B4-BE49-F238E27FC236}">
                <a16:creationId xmlns:a16="http://schemas.microsoft.com/office/drawing/2014/main" id="{04371205-2009-4C8A-B86B-824C091DC129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2E0257-9EAC-45B2-AA1C-7FB524A3AB25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D32A3B-93D1-4AF5-877F-E27DD205DB73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3" name="Picture 12" descr="Stack of books">
                <a:extLst>
                  <a:ext uri="{FF2B5EF4-FFF2-40B4-BE49-F238E27FC236}">
                    <a16:creationId xmlns:a16="http://schemas.microsoft.com/office/drawing/2014/main" id="{D168D630-3D6C-441A-9718-4E0AD3CC5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1622A2-B1E4-42BF-A5E6-BFFF1A3E9137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8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DFA-0132-4082-8C4E-973DAAE18230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B947-B7CA-49B9-9404-58BB2D6D2EF4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295400"/>
            <a:ext cx="10055781" cy="478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C065-B0A2-4F09-902B-2654D1FCFF8F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96BA-4CC2-4A78-8D9D-B519B9053F75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2" cy="780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295400"/>
            <a:ext cx="4936474" cy="457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295400"/>
            <a:ext cx="4936474" cy="4573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16F-AD1B-4F93-A692-286C52DDBCF8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73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924-D7BB-40AF-AFE0-AC4DF1881EC9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C063-89FC-4364-9502-1CE1AA9CC26B}" type="datetime1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7E5C-EB13-42E6-9B41-3F7634F48A4B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1219200"/>
            <a:ext cx="6490549" cy="4770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D740FF2E-96D0-49BF-A06A-BD78FB47B6A3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E9FC-B2EA-4072-95FC-A47780279583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19200"/>
            <a:ext cx="10055781" cy="4649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2DAB90-88EC-412F-BD93-83339212707E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143000"/>
            <a:ext cx="99643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2C0604-B5D1-4B24-9FAF-328F205751E4}"/>
              </a:ext>
            </a:extLst>
          </p:cNvPr>
          <p:cNvSpPr txBox="1"/>
          <p:nvPr/>
        </p:nvSpPr>
        <p:spPr>
          <a:xfrm>
            <a:off x="4875212" y="381000"/>
            <a:ext cx="6934200" cy="562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dobe Garamond Pro" panose="02020502060506020403" pitchFamily="18" charset="0"/>
              </a:rPr>
              <a:t>Supporting Emergent Bilingual Students Within an MTSS Framework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  <a:latin typeface="Adobe Garamond Pro" panose="02020502060506020403" pitchFamily="18" charset="0"/>
              </a:rPr>
              <a:t>DRAFT (note: we may want to delete the “academic” EB slides since we have so much to cover</a:t>
            </a:r>
            <a:r>
              <a:rPr lang="en-US" sz="4000" dirty="0">
                <a:solidFill>
                  <a:srgbClr val="FF0000"/>
                </a:solidFill>
                <a:latin typeface="Adobe Garamond Pro" panose="02020502060506020403" pitchFamily="18" charset="0"/>
              </a:rPr>
              <a:t>)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In-Person Professional Development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New Caney ISD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endParaRPr lang="en-US" sz="105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March 22, 2024</a:t>
            </a:r>
          </a:p>
          <a:p>
            <a:pPr algn="ctr"/>
            <a:endParaRPr lang="en-US" sz="3600" dirty="0"/>
          </a:p>
        </p:txBody>
      </p:sp>
      <p:pic>
        <p:nvPicPr>
          <p:cNvPr id="3" name="Picture 5" descr="Baylor Bears Basketball - Bears News, Scores, Stats, Rumors &amp; More | ESPN">
            <a:extLst>
              <a:ext uri="{FF2B5EF4-FFF2-40B4-BE49-F238E27FC236}">
                <a16:creationId xmlns:a16="http://schemas.microsoft.com/office/drawing/2014/main" id="{5E9259AE-FE97-4692-91AF-AD79CA91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5334000"/>
            <a:ext cx="1414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AM Logo Box">
            <a:extLst>
              <a:ext uri="{FF2B5EF4-FFF2-40B4-BE49-F238E27FC236}">
                <a16:creationId xmlns:a16="http://schemas.microsoft.com/office/drawing/2014/main" id="{DE4D543F-CE8E-49E1-BA1F-255D4701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17" y="5116985"/>
            <a:ext cx="2518922" cy="20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4731BB0-D46B-443E-8269-981BBA8E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580" y="5417128"/>
            <a:ext cx="1414463" cy="13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2DEF-ECB9-40A7-BD19-348A9C4C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Texas Senate Bill 2066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8609C-89BE-4CC8-9C3D-3160F5A7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1300272"/>
            <a:ext cx="8486774" cy="40288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6A13CC-15E1-4975-A2CC-DD60948FC6A0}"/>
              </a:ext>
            </a:extLst>
          </p:cNvPr>
          <p:cNvSpPr txBox="1"/>
          <p:nvPr/>
        </p:nvSpPr>
        <p:spPr>
          <a:xfrm>
            <a:off x="2741612" y="5562600"/>
            <a:ext cx="5257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444B5C"/>
                </a:solidFill>
                <a:effectLst/>
                <a:latin typeface="Garamond" panose="02020404030301010803" pitchFamily="18" charset="0"/>
              </a:rPr>
              <a:t>(Intercultural Development Research Association [IDRA</a:t>
            </a:r>
            <a:r>
              <a:rPr lang="en-US" sz="1600" dirty="0">
                <a:solidFill>
                  <a:srgbClr val="444B5C"/>
                </a:solidFill>
                <a:latin typeface="Garamond" panose="02020404030301010803" pitchFamily="18" charset="0"/>
              </a:rPr>
              <a:t>]</a:t>
            </a:r>
            <a:r>
              <a:rPr lang="en-US" sz="1600" b="0" i="0" dirty="0">
                <a:solidFill>
                  <a:srgbClr val="444B5C"/>
                </a:solidFill>
                <a:effectLst/>
                <a:latin typeface="Garamond" panose="02020404030301010803" pitchFamily="18" charset="0"/>
              </a:rPr>
              <a:t>, 2021)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5128" name="Picture 8" descr="Capital Building">
            <a:extLst>
              <a:ext uri="{FF2B5EF4-FFF2-40B4-BE49-F238E27FC236}">
                <a16:creationId xmlns:a16="http://schemas.microsoft.com/office/drawing/2014/main" id="{05995A92-1B23-4348-9999-02379FE6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2133600"/>
            <a:ext cx="162936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6DD83-3005-4CE3-8352-1EC92A86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EAC7-24D7-4C27-8655-314C788A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-228600"/>
            <a:ext cx="5457416" cy="1325218"/>
          </a:xfrm>
        </p:spPr>
        <p:txBody>
          <a:bodyPr>
            <a:norm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EBs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7E7F6-42E4-45B3-83E9-0A8C8F3D4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b="13333"/>
          <a:stretch/>
        </p:blipFill>
        <p:spPr>
          <a:xfrm>
            <a:off x="702999" y="2561458"/>
            <a:ext cx="4776137" cy="156538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08FF-2BB7-41E7-A865-5848B7EA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12" y="1676400"/>
            <a:ext cx="5852601" cy="41914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dobe Garamond Pro" panose="02020502060506020403" pitchFamily="18" charset="0"/>
              </a:rPr>
              <a:t>English language proficiency</a:t>
            </a:r>
          </a:p>
          <a:p>
            <a:pPr lvl="1"/>
            <a:r>
              <a:rPr lang="en-US" sz="2400" dirty="0">
                <a:latin typeface="Adobe Garamond Pro" panose="02020502060506020403" pitchFamily="18" charset="0"/>
              </a:rPr>
              <a:t>Speaking, reading, writing, listening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dobe Garamond Pro" panose="02020502060506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dobe Garamond Pro" panose="02020502060506020403" pitchFamily="18" charset="0"/>
              </a:rPr>
              <a:t>Heterogeneous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dobe Garamond Pro" panose="02020502060506020403" pitchFamily="18" charset="0"/>
              </a:rPr>
              <a:t>linguistically and academically</a:t>
            </a:r>
          </a:p>
          <a:p>
            <a:pPr lvl="2"/>
            <a:r>
              <a:rPr lang="en-US" sz="2400" dirty="0">
                <a:latin typeface="Adobe Garamond Pro" panose="02020502060506020403" pitchFamily="18" charset="0"/>
              </a:rPr>
              <a:t>including native language proficiency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dobe Garamond Pro" panose="02020502060506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dobe Garamond Pro" panose="02020502060506020403" pitchFamily="18" charset="0"/>
              </a:rPr>
              <a:t>EBs often face the dual challenge of learning a new language while they are expected to perform in content areas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9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5A7C-B2EA-4515-8B32-4D5848A4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5588"/>
            <a:ext cx="2742486" cy="3650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EAC7-24D7-4C27-8655-314C788A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dobe Garamond Pro" panose="02020502060506020403" pitchFamily="18" charset="0"/>
              </a:rPr>
              <a:t>EBs</a:t>
            </a:r>
            <a:endParaRPr lang="en-US" dirty="0"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08FF-2BB7-41E7-A865-5848B7EA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1447800"/>
            <a:ext cx="10055781" cy="4876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Frequently Used Assessment: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Language Assessment Scales (LAS)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English language proficiency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Speaking, reading, writing, listening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Heterogeneous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(e.g., linguistically (including native language proficiency) and </a:t>
            </a:r>
            <a:r>
              <a:rPr lang="en-US" sz="2400" dirty="0">
                <a:latin typeface="Garamond" panose="02020404030301010803" pitchFamily="18" charset="0"/>
              </a:rPr>
              <a:t>academically)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EL often face the dual challenge of learning a new language </a:t>
            </a:r>
            <a:r>
              <a:rPr lang="en-US" sz="2400" dirty="0">
                <a:latin typeface="Garamond" panose="02020404030301010803" pitchFamily="18" charset="0"/>
              </a:rPr>
              <a:t>while </a:t>
            </a:r>
            <a:r>
              <a:rPr lang="en-US" sz="2400" b="0" i="0" u="none" strike="noStrike" baseline="0" dirty="0">
                <a:latin typeface="Garamond" panose="02020404030301010803" pitchFamily="18" charset="0"/>
              </a:rPr>
              <a:t>they are expected to perform in content areas</a:t>
            </a:r>
            <a:endParaRPr lang="en-US" sz="24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5A7C-B2EA-4515-8B32-4D5848A4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7E7F6-42E4-45B3-83E9-0A8C8F3D4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b="13333"/>
          <a:stretch/>
        </p:blipFill>
        <p:spPr>
          <a:xfrm>
            <a:off x="6551612" y="1447800"/>
            <a:ext cx="483061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4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343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D0A40-5AFC-4187-919B-B5E0C76B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00" y="5988736"/>
            <a:ext cx="10906232" cy="2738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Quizlet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129EF-F6AD-400E-AF6A-9110F0BC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39" y="1239229"/>
            <a:ext cx="5846122" cy="41361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416" y="886968"/>
            <a:ext cx="63992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DFE850C-A5FB-067B-49AA-06DB568B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381" y="595380"/>
            <a:ext cx="4810542" cy="481054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898" y="5618770"/>
            <a:ext cx="10512861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F7837-3DE1-41E6-9878-B2AAAF37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EA7F151F-A190-4939-9B15-CEB030A1F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2088" y="1558435"/>
            <a:ext cx="6705591" cy="44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DE7DF-68C6-4078-A405-C1F1CF0F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6889" y="6458997"/>
            <a:ext cx="1311342" cy="365030"/>
          </a:xfrm>
        </p:spPr>
        <p:txBody>
          <a:bodyPr vert="horz" lIns="91416" tIns="45708" rIns="91416" bIns="45708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A2FF-88AB-47F6-D045-7F8C4A9F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46" y="-228600"/>
            <a:ext cx="9485147" cy="1315309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899" dirty="0">
                <a:latin typeface="Adobe Garamond Pro" panose="02020502060506020403" pitchFamily="18" charset="0"/>
              </a:rPr>
              <a:t>Common Underlying Proficiency (CUP)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809BADB-5A74-9E4E-559A-BF27530FE2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7146" y="1529262"/>
            <a:ext cx="4303548" cy="4380443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399" dirty="0">
                <a:latin typeface="Adobe Garamond Pro" panose="02020502060506020403" pitchFamily="18" charset="0"/>
              </a:rPr>
              <a:t>Instruction in L1 will benefit the student in acquiring competency in L2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399" dirty="0">
              <a:latin typeface="Adobe Garamond Pro" panose="02020502060506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399" dirty="0">
                <a:latin typeface="Adobe Garamond Pro" panose="02020502060506020403" pitchFamily="18" charset="0"/>
              </a:rPr>
              <a:t>Literacy knowledge transfers across languages </a:t>
            </a:r>
          </a:p>
          <a:p>
            <a:pPr lvl="1" eaLnBrk="1" hangingPunct="1"/>
            <a:endParaRPr lang="en-US" altLang="en-US" sz="1999" dirty="0">
              <a:latin typeface="Adobe Garamond Pro" panose="02020502060506020403" pitchFamily="18" charset="0"/>
            </a:endParaRPr>
          </a:p>
        </p:txBody>
      </p:sp>
      <p:pic>
        <p:nvPicPr>
          <p:cNvPr id="67588" name="Picture 5" descr="http://image.slidesharecdn.com/strengtheningtlliteracy-120125162446-phpapp01/95/strengthening-tl-literacy-11-728.jpg?cb=1327509213">
            <a:extLst>
              <a:ext uri="{FF2B5EF4-FFF2-40B4-BE49-F238E27FC236}">
                <a16:creationId xmlns:a16="http://schemas.microsoft.com/office/drawing/2014/main" id="{4A455DB0-FF13-04BD-4AC4-0E418B01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5994683" y="1516471"/>
            <a:ext cx="5317677" cy="38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5656A-1EE2-9A09-8708-78184FFF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64642A5-20EF-2367-3B83-DC258AA6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-152400"/>
            <a:ext cx="10512862" cy="13252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Adobe Garamond Pro" panose="02020502060506020403" pitchFamily="18" charset="0"/>
              </a:rPr>
              <a:t>Basic Interpersonal Communication Skills (BICS)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8A12A20-71F2-D84C-4BB3-7FF8F00E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447800"/>
            <a:ext cx="10512862" cy="43502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300" dirty="0">
                <a:latin typeface="Adobe Garamond Pro" panose="02020502060506020403" pitchFamily="18" charset="0"/>
              </a:rPr>
              <a:t>BICS</a:t>
            </a:r>
          </a:p>
          <a:p>
            <a:pPr lvl="1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Social language</a:t>
            </a:r>
          </a:p>
          <a:p>
            <a:pPr lvl="2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Communication used daily in routine communicative exchanges (e.g., while dressing, eating, playing, etc.).</a:t>
            </a:r>
          </a:p>
          <a:p>
            <a:pPr lvl="1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Not cognitively demanding </a:t>
            </a:r>
          </a:p>
          <a:p>
            <a:pPr lvl="1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Social conversation with gestures</a:t>
            </a:r>
          </a:p>
          <a:p>
            <a:pPr lvl="2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Storytelling</a:t>
            </a:r>
          </a:p>
          <a:p>
            <a:pPr lvl="2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Social phone call</a:t>
            </a:r>
          </a:p>
          <a:p>
            <a:pPr lvl="1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Many agree that it takes 1-3 years to acquire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5DED0-7E37-09B5-89DF-D813DC72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1F566F2-7816-ECA8-C8FB-F8112A6C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-76200"/>
            <a:ext cx="11123613" cy="13252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Adobe Garamond Pro" panose="02020502060506020403" pitchFamily="18" charset="0"/>
              </a:rPr>
              <a:t>Cognitive Academic Language Proficiency (CALP)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B4B3385B-CF06-A330-E380-BF34C39D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24" y="1371600"/>
            <a:ext cx="10512862" cy="43502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300" dirty="0">
                <a:latin typeface="Adobe Garamond Pro" panose="02020502060506020403" pitchFamily="18" charset="0"/>
              </a:rPr>
              <a:t>Cognitive Academic Language Proficiency (CALP)</a:t>
            </a:r>
          </a:p>
          <a:p>
            <a:pPr lvl="1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Academic language</a:t>
            </a:r>
          </a:p>
          <a:p>
            <a:pPr lvl="2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Use information acquired to make inferences and draw conclusions</a:t>
            </a:r>
          </a:p>
          <a:p>
            <a:pPr lvl="1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Cognitively demanding</a:t>
            </a:r>
          </a:p>
          <a:p>
            <a:pPr lvl="2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Math lesson (with manipulatives)</a:t>
            </a:r>
          </a:p>
          <a:p>
            <a:pPr lvl="2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Geography lesson with maps</a:t>
            </a:r>
          </a:p>
          <a:p>
            <a:pPr lvl="2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Multiple choice test</a:t>
            </a:r>
          </a:p>
          <a:p>
            <a:pPr lvl="1" eaLnBrk="1" hangingPunct="1"/>
            <a:r>
              <a:rPr lang="en-US" altLang="en-US" sz="2300" dirty="0">
                <a:latin typeface="Adobe Garamond Pro" panose="02020502060506020403" pitchFamily="18" charset="0"/>
              </a:rPr>
              <a:t>Many agree that it takes 5-7 years to acquire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32F77-D425-D9A1-6F9D-4CDD46D8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3FD1-5C47-1640-8363-27481BA8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3038902"/>
            <a:ext cx="10055781" cy="780196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dobe Garamond Pro" panose="02020502060506020403" pitchFamily="18" charset="0"/>
              </a:rPr>
              <a:t>The following are a few ways we can support EBs’ English language development, and support their native languages.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8E808-446C-5375-8B1F-9A408ECC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F93D-9BC7-970D-179B-B6BF35B8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128262"/>
            <a:ext cx="10512862" cy="1325218"/>
          </a:xfrm>
        </p:spPr>
        <p:txBody>
          <a:bodyPr>
            <a:normAutofit/>
          </a:bodyPr>
          <a:lstStyle/>
          <a:p>
            <a:r>
              <a:rPr lang="en-US" sz="5398" dirty="0">
                <a:latin typeface="Adobe Garamond Pro" panose="02020502060506020403" pitchFamily="18" charset="0"/>
              </a:rPr>
              <a:t>Encourage Active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385D-948C-4EC4-2377-591677D2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177" y="1422671"/>
            <a:ext cx="10512862" cy="4250853"/>
          </a:xfrm>
        </p:spPr>
        <p:txBody>
          <a:bodyPr>
            <a:normAutofit/>
          </a:bodyPr>
          <a:lstStyle/>
          <a:p>
            <a:r>
              <a:rPr lang="en-US" sz="2399" dirty="0">
                <a:latin typeface="Adobe Garamond Pro" panose="02020502060506020403" pitchFamily="18" charset="0"/>
              </a:rPr>
              <a:t>Visuals</a:t>
            </a:r>
          </a:p>
          <a:p>
            <a:pPr marL="0" indent="0">
              <a:buNone/>
            </a:pPr>
            <a:endParaRPr lang="en-US" sz="2399" dirty="0">
              <a:latin typeface="Adobe Garamond Pro" panose="02020502060506020403" pitchFamily="18" charset="0"/>
            </a:endParaRPr>
          </a:p>
          <a:p>
            <a:r>
              <a:rPr lang="en-US" sz="2399" dirty="0">
                <a:latin typeface="Adobe Garamond Pro" panose="02020502060506020403" pitchFamily="18" charset="0"/>
              </a:rPr>
              <a:t>Hands-on activities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B8D512-EA03-8F1A-4494-FC1FB46F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2105137"/>
            <a:ext cx="2845576" cy="37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289DA-FBD4-4503-2EC9-5BC8F0D7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55" y="2105137"/>
            <a:ext cx="2845577" cy="37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43332-0277-9018-7C49-5337EF0BB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" r="36216"/>
          <a:stretch/>
        </p:blipFill>
        <p:spPr>
          <a:xfrm>
            <a:off x="9459887" y="3887640"/>
            <a:ext cx="2429100" cy="20115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48B25-BE6C-FAA2-3377-BE45F251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D364-133C-447C-A806-861F1686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Welcome!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04499-AD1E-499E-ACD2-4B81E82E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00" t="30222" r="33084" b="12148"/>
          <a:stretch/>
        </p:blipFill>
        <p:spPr>
          <a:xfrm>
            <a:off x="1813480" y="1295400"/>
            <a:ext cx="8622191" cy="4784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FD66B-CDD6-4DD0-8322-B059BBF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71EB-4C8A-E970-136F-83AB9CF1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" panose="02020502060506020403" pitchFamily="18" charset="0"/>
              </a:rPr>
              <a:t>Minimize or Exclude the Use of Idioms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6107-BD96-1B0E-4BD9-1E5F6C3E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1981200"/>
            <a:ext cx="6969587" cy="39145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5A530-6AF7-6584-C555-C8281202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2AEB-E5DA-4B6A-8115-B4723B6E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990600"/>
            <a:ext cx="3570880" cy="3131891"/>
          </a:xfrm>
        </p:spPr>
        <p:txBody>
          <a:bodyPr vert="horz" lIns="91416" tIns="45708" rIns="91416" bIns="45708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Adobe Garamond Pro" panose="02020502060506020403" pitchFamily="18" charset="0"/>
              </a:rPr>
              <a:t>Word Wall Example</a:t>
            </a:r>
          </a:p>
        </p:txBody>
      </p:sp>
      <p:pic>
        <p:nvPicPr>
          <p:cNvPr id="5126" name="Picture 6" descr="Word Wall Display">
            <a:extLst>
              <a:ext uri="{FF2B5EF4-FFF2-40B4-BE49-F238E27FC236}">
                <a16:creationId xmlns:a16="http://schemas.microsoft.com/office/drawing/2014/main" id="{2E654FF8-C2B8-4774-8897-BCFF9F3A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084" y="647400"/>
            <a:ext cx="7212737" cy="55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B0F10-6385-465C-A532-A9342EAD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5588"/>
            <a:ext cx="2742486" cy="365030"/>
          </a:xfrm>
        </p:spPr>
        <p:txBody>
          <a:bodyPr vert="horz" lIns="91416" tIns="45708" rIns="91416" bIns="45708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8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40E4-0C83-72E5-48CB-43BBB936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152400"/>
            <a:ext cx="10512862" cy="1325218"/>
          </a:xfrm>
        </p:spPr>
        <p:txBody>
          <a:bodyPr>
            <a:normAutofit/>
          </a:bodyPr>
          <a:lstStyle/>
          <a:p>
            <a:r>
              <a:rPr lang="en-US" kern="1200" dirty="0">
                <a:latin typeface="Adobe Garamond Pro" panose="02020502060506020403" pitchFamily="18" charset="0"/>
              </a:rPr>
              <a:t>Extend the </a:t>
            </a:r>
            <a:r>
              <a:rPr lang="en-US" dirty="0">
                <a:latin typeface="Adobe Garamond Pro" panose="02020502060506020403" pitchFamily="18" charset="0"/>
              </a:rPr>
              <a:t>U</a:t>
            </a:r>
            <a:r>
              <a:rPr lang="en-US" kern="1200" dirty="0">
                <a:latin typeface="Adobe Garamond Pro" panose="02020502060506020403" pitchFamily="18" charset="0"/>
              </a:rPr>
              <a:t>se of Word Walls</a:t>
            </a:r>
            <a:endParaRPr lang="en-US" dirty="0"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034B-4538-0611-DFD8-1097E903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7800"/>
            <a:ext cx="10512862" cy="501198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dobe Garamond Pro" panose="02020502060506020403" pitchFamily="18" charset="0"/>
              </a:rPr>
              <a:t>You can ask your students to:</a:t>
            </a:r>
          </a:p>
          <a:p>
            <a:pPr lvl="1"/>
            <a:r>
              <a:rPr lang="en-US" sz="2600" dirty="0">
                <a:latin typeface="Adobe Garamond Pro" panose="02020502060506020403" pitchFamily="18" charset="0"/>
              </a:rPr>
              <a:t>Ca</a:t>
            </a:r>
            <a:r>
              <a:rPr lang="en-US" sz="2600" b="0" i="0" dirty="0">
                <a:effectLst/>
                <a:latin typeface="Adobe Garamond Pro" panose="02020502060506020403" pitchFamily="18" charset="0"/>
              </a:rPr>
              <a:t>tegorize the words by:</a:t>
            </a:r>
          </a:p>
          <a:p>
            <a:pPr lvl="2"/>
            <a:r>
              <a:rPr lang="en-US" sz="2600" dirty="0">
                <a:latin typeface="Adobe Garamond Pro" panose="02020502060506020403" pitchFamily="18" charset="0"/>
              </a:rPr>
              <a:t>Parts of speech</a:t>
            </a:r>
          </a:p>
          <a:p>
            <a:pPr lvl="2"/>
            <a:r>
              <a:rPr lang="en-US" sz="2600" dirty="0">
                <a:latin typeface="Adobe Garamond Pro" panose="02020502060506020403" pitchFamily="18" charset="0"/>
              </a:rPr>
              <a:t>Subject area</a:t>
            </a:r>
          </a:p>
          <a:p>
            <a:pPr lvl="2"/>
            <a:r>
              <a:rPr lang="en-US" sz="2600" dirty="0">
                <a:latin typeface="Adobe Garamond Pro" panose="02020502060506020403" pitchFamily="18" charset="0"/>
              </a:rPr>
              <a:t>Words that rhyme</a:t>
            </a:r>
          </a:p>
          <a:p>
            <a:pPr lvl="2"/>
            <a:r>
              <a:rPr lang="en-US" sz="2600" dirty="0">
                <a:latin typeface="Adobe Garamond Pro" panose="02020502060506020403" pitchFamily="18" charset="0"/>
              </a:rPr>
              <a:t>Words with multiple meanings</a:t>
            </a:r>
          </a:p>
          <a:p>
            <a:pPr lvl="2"/>
            <a:endParaRPr lang="en-US" sz="2600" dirty="0">
              <a:latin typeface="Adobe Garamond Pro" panose="02020502060506020403" pitchFamily="18" charset="0"/>
            </a:endParaRPr>
          </a:p>
          <a:p>
            <a:r>
              <a:rPr lang="en-US" sz="2600" dirty="0">
                <a:latin typeface="Adobe Garamond Pro" panose="02020502060506020403" pitchFamily="18" charset="0"/>
              </a:rPr>
              <a:t>Students can:</a:t>
            </a:r>
          </a:p>
          <a:p>
            <a:pPr lvl="1"/>
            <a:r>
              <a:rPr lang="en-US" sz="2600" dirty="0">
                <a:latin typeface="Adobe Garamond Pro" panose="02020502060506020403" pitchFamily="18" charset="0"/>
              </a:rPr>
              <a:t>Keep a notebook of “word wall words” to review and study at home</a:t>
            </a:r>
          </a:p>
          <a:p>
            <a:pPr lvl="1"/>
            <a:r>
              <a:rPr lang="en-US" sz="2600" dirty="0">
                <a:latin typeface="Adobe Garamond Pro" panose="02020502060506020403" pitchFamily="18" charset="0"/>
              </a:rPr>
              <a:t>Draw or act out words</a:t>
            </a:r>
          </a:p>
          <a:p>
            <a:pPr lvl="1"/>
            <a:r>
              <a:rPr lang="en-US" sz="2600" dirty="0">
                <a:latin typeface="Adobe Garamond Pro" panose="02020502060506020403" pitchFamily="18" charset="0"/>
              </a:rPr>
              <a:t>Unscramble words </a:t>
            </a:r>
          </a:p>
          <a:p>
            <a:pPr lvl="1"/>
            <a:r>
              <a:rPr lang="en-US" sz="2600" dirty="0">
                <a:latin typeface="Adobe Garamond Pro" panose="02020502060506020403" pitchFamily="18" charset="0"/>
              </a:rPr>
              <a:t>Write or rewrite a sentence or paragraph with words from the word wall (e.g., adjectives)</a:t>
            </a:r>
            <a:endParaRPr lang="en-US" sz="2600" b="1" dirty="0">
              <a:latin typeface="Adobe Garamond Pro" panose="02020502060506020403" pitchFamily="18" charset="0"/>
            </a:endParaRPr>
          </a:p>
          <a:p>
            <a:pPr marL="914126" lvl="2" indent="0">
              <a:buNone/>
            </a:pPr>
            <a:endParaRPr lang="en-US" sz="1300" dirty="0">
              <a:latin typeface="Adobe Garamond Pro" panose="020205020605060204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9B092-07FB-5493-374C-DB6611F8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152400"/>
            <a:ext cx="10512862" cy="1325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dobe Garamond Pro" panose="02020502060506020403" pitchFamily="18" charset="0"/>
              </a:rPr>
              <a:t>Cognates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837981" y="2819400"/>
            <a:ext cx="10512862" cy="3356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dirty="0">
                <a:latin typeface="Adobe Garamond Pro" panose="02020502060506020403" pitchFamily="18" charset="0"/>
              </a:rPr>
              <a:t>Words in two languages that share a similar meaning, spelling, and pronunciation.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8729F-BD8F-BA63-E018-B6FA848C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3FD5-B3B6-4059-96B9-33991E00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7" y="644192"/>
            <a:ext cx="11208005" cy="744642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algn="ctr"/>
            <a:r>
              <a:rPr lang="en-US" sz="3199" dirty="0">
                <a:solidFill>
                  <a:schemeClr val="bg1"/>
                </a:solidFill>
              </a:rPr>
              <a:t>Content Area Cognates</a:t>
            </a:r>
          </a:p>
        </p:txBody>
      </p:sp>
      <p:pic>
        <p:nvPicPr>
          <p:cNvPr id="3074" name="Picture 2" descr="A bulletin board with different shapes and colors&#10;&#10;Description automatically generated">
            <a:extLst>
              <a:ext uri="{FF2B5EF4-FFF2-40B4-BE49-F238E27FC236}">
                <a16:creationId xmlns:a16="http://schemas.microsoft.com/office/drawing/2014/main" id="{084A0881-E783-4FE2-A0E3-401040A50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13" y="1516528"/>
            <a:ext cx="3752971" cy="4688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9A027-5307-4F39-B49A-4B8C5268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16" tIns="45708" rIns="91416" bIns="45708" rtlCol="0" anchor="ctr"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  <p:pic>
        <p:nvPicPr>
          <p:cNvPr id="5" name="Picture 6" descr="MATH COGNATES Poster FREEBIE!! by LISTOS LEARNING | TpT">
            <a:extLst>
              <a:ext uri="{FF2B5EF4-FFF2-40B4-BE49-F238E27FC236}">
                <a16:creationId xmlns:a16="http://schemas.microsoft.com/office/drawing/2014/main" id="{28A964CC-754B-4DDA-AA52-4D00D3D5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0" y="1502442"/>
            <a:ext cx="3519477" cy="47113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 table of different types of plants&#10;&#10;Description automatically generated">
            <a:extLst>
              <a:ext uri="{FF2B5EF4-FFF2-40B4-BE49-F238E27FC236}">
                <a16:creationId xmlns:a16="http://schemas.microsoft.com/office/drawing/2014/main" id="{82D7E78E-6061-4EBF-8B5D-2703D003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88" y="1516529"/>
            <a:ext cx="3519477" cy="47113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3DE9-0547-04B7-0A7D-3E8BD17B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3276600"/>
            <a:ext cx="10055781" cy="780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dobe Garamond Pro" panose="02020502060506020403" pitchFamily="18" charset="0"/>
              </a:rPr>
              <a:t>Overview of Multitiered Systems Of Support (MTSS)</a:t>
            </a:r>
          </a:p>
        </p:txBody>
      </p:sp>
    </p:spTree>
    <p:extLst>
      <p:ext uri="{BB962C8B-B14F-4D97-AF65-F5344CB8AC3E}">
        <p14:creationId xmlns:p14="http://schemas.microsoft.com/office/powerpoint/2010/main" val="1961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96FC-E7FC-0F07-3E1B-42B57C2C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3124200"/>
            <a:ext cx="10055781" cy="780196"/>
          </a:xfrm>
        </p:spPr>
        <p:txBody>
          <a:bodyPr/>
          <a:lstStyle/>
          <a:p>
            <a:pPr algn="ctr"/>
            <a:r>
              <a:rPr lang="en-US" dirty="0">
                <a:latin typeface="Adobe Garamond Pro" panose="02020502060506020403" pitchFamily="18" charset="0"/>
              </a:rPr>
              <a:t>Assessment For EB</a:t>
            </a:r>
            <a:r>
              <a:rPr lang="en-US" sz="3199" dirty="0">
                <a:latin typeface="Adobe Garamond Pro" panose="02020502060506020403" pitchFamily="18" charset="0"/>
              </a:rPr>
              <a:t>s</a:t>
            </a:r>
            <a:endParaRPr lang="en-US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8D91-2FF6-9E24-A18F-CE938F9C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1" y="3038902"/>
            <a:ext cx="10055781" cy="780196"/>
          </a:xfrm>
        </p:spPr>
        <p:txBody>
          <a:bodyPr/>
          <a:lstStyle/>
          <a:p>
            <a:pPr algn="ctr"/>
            <a:r>
              <a:rPr lang="en-US" dirty="0">
                <a:latin typeface="Adobe Garamond Pro" panose="02020502060506020403" pitchFamily="18" charset="0"/>
              </a:rPr>
              <a:t>Progress Monitoring </a:t>
            </a:r>
          </a:p>
        </p:txBody>
      </p:sp>
    </p:spTree>
    <p:extLst>
      <p:ext uri="{BB962C8B-B14F-4D97-AF65-F5344CB8AC3E}">
        <p14:creationId xmlns:p14="http://schemas.microsoft.com/office/powerpoint/2010/main" val="21264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FB9B-348B-3358-9D0E-F424BD3F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38902"/>
            <a:ext cx="10055781" cy="780196"/>
          </a:xfrm>
        </p:spPr>
        <p:txBody>
          <a:bodyPr/>
          <a:lstStyle/>
          <a:p>
            <a:pPr algn="ctr"/>
            <a:r>
              <a:rPr lang="en-US" dirty="0">
                <a:latin typeface="Adobe Garamond Pro" panose="02020502060506020403" pitchFamily="18" charset="0"/>
              </a:rPr>
              <a:t>Practice-Based Coaching</a:t>
            </a:r>
          </a:p>
        </p:txBody>
      </p:sp>
    </p:spTree>
    <p:extLst>
      <p:ext uri="{BB962C8B-B14F-4D97-AF65-F5344CB8AC3E}">
        <p14:creationId xmlns:p14="http://schemas.microsoft.com/office/powerpoint/2010/main" val="41677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57C8-23DF-4E48-90A9-788A090D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2819400"/>
            <a:ext cx="10055781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Thank You!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425AE-3D70-464A-8055-9146404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840E-9B97-4D0D-84F0-8A62F6D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2" y="1678641"/>
            <a:ext cx="5715000" cy="4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6E24-C737-49ED-8F5F-6014407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28600"/>
            <a:ext cx="9935163" cy="7998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63D9-9391-40E5-94E5-3730A8F8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73" y="1447800"/>
            <a:ext cx="10731648" cy="4191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Introductions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Project ¡LEER!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Overview of Emergent Bilinguals (EBs)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Overview of MTSS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Assessment for EBs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Progress Monitoring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Practice-Based Coaching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dobe Garamond Pro" panose="02020502060506020403" pitchFamily="18" charset="0"/>
              </a:rPr>
              <a:t>Wrap-Up &amp; Questions</a:t>
            </a:r>
            <a:r>
              <a:rPr lang="en-US" sz="2000" dirty="0">
                <a:latin typeface="Garamond" panose="02020404030301010803" pitchFamily="18" charset="0"/>
              </a:rPr>
              <a:t>	</a:t>
            </a:r>
          </a:p>
          <a:p>
            <a:pPr marL="201108" lvl="1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endParaRPr lang="en-US" sz="19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1C04-07DA-4B5F-8282-74F6F3C5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B9B7-603D-4EA5-A4F9-F0846E4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381000"/>
            <a:ext cx="10055781" cy="748455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Contact Information</a:t>
            </a: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19A2-9434-495C-8EC2-CE868B96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1524000"/>
            <a:ext cx="10055781" cy="4572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Dr. Mack D. Burke, 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Baylor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mack_burke@baylor.edu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Lisa Bowman-Perrott,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Texas A&amp;M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lbperrott@tamu.edu</a:t>
            </a: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Richard Boon,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Texas at San Antonio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richard.boon@utsa.edu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48C7-C47D-4EFA-90F0-16052A24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1000"/>
            <a:ext cx="10011363" cy="762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Project ¡LEER!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219200"/>
            <a:ext cx="5934673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Adobe Garamond Pro" panose="02020502060506020403" pitchFamily="18" charset="0"/>
              </a:rPr>
              <a:t>Dr. Mack D. Burke, </a:t>
            </a:r>
            <a:r>
              <a:rPr lang="en-US" sz="1900" i="1" dirty="0">
                <a:latin typeface="Adobe Garamond Pro" panose="02020502060506020403" pitchFamily="18" charset="0"/>
              </a:rPr>
              <a:t>Director</a:t>
            </a:r>
            <a:r>
              <a:rPr lang="en-US" sz="1900" dirty="0">
                <a:latin typeface="Adobe Garamond Pro" panose="020205020605060204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Adobe Garamond Pro" panose="020205020605060204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dobe Garamond Pro" panose="02020502060506020403" pitchFamily="18" charset="0"/>
              </a:rPr>
              <a:t> Dr. Lisa Bowman-Perrott, </a:t>
            </a:r>
            <a:r>
              <a:rPr lang="en-US" sz="1900" i="1" dirty="0">
                <a:latin typeface="Adobe Garamond Pro" panose="02020502060506020403" pitchFamily="18" charset="0"/>
              </a:rPr>
              <a:t>Co-Director</a:t>
            </a:r>
            <a:r>
              <a:rPr lang="en-US" sz="1900" dirty="0">
                <a:latin typeface="Adobe Garamond Pro" panose="020205020605060204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Adobe Garamond Pro" panose="020205020605060204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dobe Garamond Pro" panose="02020502060506020403" pitchFamily="18" charset="0"/>
              </a:rPr>
              <a:t> Dr. Richard Boon, </a:t>
            </a:r>
            <a:r>
              <a:rPr lang="en-US" sz="1900" i="1" dirty="0">
                <a:latin typeface="Adobe Garamond Pro" panose="02020502060506020403" pitchFamily="18" charset="0"/>
              </a:rPr>
              <a:t>Co-Director</a:t>
            </a:r>
            <a:r>
              <a:rPr lang="en-US" sz="1900" dirty="0">
                <a:latin typeface="Adobe Garamond Pro" panose="02020502060506020403" pitchFamily="18" charset="0"/>
              </a:rPr>
              <a:t>, The University of Texas at San Antonio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Adobe Garamond Pro" panose="020205020605060204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dobe Garamond Pro" panose="02020502060506020403" pitchFamily="18" charset="0"/>
              </a:rPr>
              <a:t> Dr. Kristen L. Padilla, </a:t>
            </a:r>
            <a:r>
              <a:rPr lang="en-US" sz="1900" i="1" dirty="0">
                <a:latin typeface="Adobe Garamond Pro" panose="02020502060506020403" pitchFamily="18" charset="0"/>
              </a:rPr>
              <a:t>Co-Principal Investigator</a:t>
            </a:r>
            <a:r>
              <a:rPr lang="en-US" sz="1900" dirty="0">
                <a:latin typeface="Adobe Garamond Pro" panose="020205020605060204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Adobe Garamond Pro" panose="020205020605060204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dobe Garamond Pro" panose="02020502060506020403" pitchFamily="18" charset="0"/>
              </a:rPr>
              <a:t> Dr. </a:t>
            </a:r>
            <a:r>
              <a:rPr lang="en-US" sz="1900" dirty="0" err="1">
                <a:latin typeface="Adobe Garamond Pro" panose="02020502060506020403" pitchFamily="18" charset="0"/>
              </a:rPr>
              <a:t>Fuhui</a:t>
            </a:r>
            <a:r>
              <a:rPr lang="en-US" sz="1900" dirty="0">
                <a:latin typeface="Adobe Garamond Pro" panose="02020502060506020403" pitchFamily="18" charset="0"/>
              </a:rPr>
              <a:t> Tong, </a:t>
            </a:r>
            <a:r>
              <a:rPr lang="en-US" sz="1900" i="1" dirty="0">
                <a:latin typeface="Adobe Garamond Pro" panose="02020502060506020403" pitchFamily="18" charset="0"/>
              </a:rPr>
              <a:t>Co-Principal Investigator</a:t>
            </a:r>
            <a:r>
              <a:rPr lang="en-US" sz="1900" dirty="0">
                <a:latin typeface="Adobe Garamond Pro" panose="020205020605060204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Adobe Garamond Pro" panose="020205020605060204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dobe Garamond Pro" panose="02020502060506020403" pitchFamily="18" charset="0"/>
              </a:rPr>
              <a:t> Ms. Virginia Reynolds, </a:t>
            </a:r>
            <a:r>
              <a:rPr lang="en-US" sz="1900" i="1" dirty="0">
                <a:latin typeface="Adobe Garamond Pro" panose="02020502060506020403" pitchFamily="18" charset="0"/>
              </a:rPr>
              <a:t>Project Coordinator</a:t>
            </a:r>
            <a:r>
              <a:rPr lang="en-US" sz="1900" dirty="0">
                <a:latin typeface="Adobe Garamond Pro" panose="02020502060506020403" pitchFamily="18" charset="0"/>
              </a:rPr>
              <a:t>, Baylor University</a:t>
            </a:r>
          </a:p>
        </p:txBody>
      </p:sp>
      <p:pic>
        <p:nvPicPr>
          <p:cNvPr id="1026" name="Picture 2" descr="Mack Burke">
            <a:extLst>
              <a:ext uri="{FF2B5EF4-FFF2-40B4-BE49-F238E27FC236}">
                <a16:creationId xmlns:a16="http://schemas.microsoft.com/office/drawing/2014/main" id="{91F10CB8-FF18-4082-9906-F822C72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1828800"/>
            <a:ext cx="1685327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1931173-2ED5-40C3-8470-A3B45B0F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977" y="1828801"/>
            <a:ext cx="1342406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01A1F0-EA27-4AC2-8D82-CBC4262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3825498"/>
            <a:ext cx="1685327" cy="14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hui Tong">
            <a:extLst>
              <a:ext uri="{FF2B5EF4-FFF2-40B4-BE49-F238E27FC236}">
                <a16:creationId xmlns:a16="http://schemas.microsoft.com/office/drawing/2014/main" id="{25972732-4C84-4BAA-B338-6507E203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10" y="3839879"/>
            <a:ext cx="1551901" cy="1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28ADF-C988-40A0-95A9-6CE11387E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09" y="3839879"/>
            <a:ext cx="1330073" cy="146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56C43-718C-4C33-906E-8F8CE943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70" y="1828800"/>
            <a:ext cx="1568241" cy="15447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A04E-26DE-4065-883E-2B5DCED2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056-B7F6-4046-93FC-CAFDB623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5" y="762000"/>
            <a:ext cx="9875774" cy="1524000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en-US" sz="48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D9A4-AFCD-4411-9516-2D55D4EF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57" y="1447800"/>
            <a:ext cx="7240555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dobe Garamond Pro" panose="02020502060506020403" pitchFamily="18" charset="0"/>
              </a:rPr>
              <a:t> Project ¡LEER! stands for:</a:t>
            </a:r>
          </a:p>
          <a:p>
            <a:pPr marL="0" indent="0" algn="ctr">
              <a:buNone/>
            </a:pPr>
            <a:r>
              <a:rPr lang="en-US" sz="2400" b="1" u="sng" dirty="0">
                <a:latin typeface="Adobe Garamond Pro" panose="02020502060506020403" pitchFamily="18" charset="0"/>
              </a:rPr>
              <a:t>L</a:t>
            </a:r>
            <a:r>
              <a:rPr lang="en-US" sz="2400" dirty="0">
                <a:latin typeface="Adobe Garamond Pro" panose="02020502060506020403" pitchFamily="18" charset="0"/>
              </a:rPr>
              <a:t>iteracy, Language, and Social-</a:t>
            </a:r>
            <a:r>
              <a:rPr lang="en-US" sz="2400" b="1" u="sng" dirty="0">
                <a:latin typeface="Adobe Garamond Pro" panose="02020502060506020403" pitchFamily="18" charset="0"/>
              </a:rPr>
              <a:t>E</a:t>
            </a:r>
            <a:r>
              <a:rPr lang="en-US" sz="2400" dirty="0">
                <a:latin typeface="Adobe Garamond Pro" panose="02020502060506020403" pitchFamily="18" charset="0"/>
              </a:rPr>
              <a:t>motional Support for </a:t>
            </a:r>
            <a:r>
              <a:rPr lang="en-US" sz="2400" b="1" u="sng" dirty="0">
                <a:latin typeface="Adobe Garamond Pro" panose="02020502060506020403" pitchFamily="18" charset="0"/>
              </a:rPr>
              <a:t>E</a:t>
            </a:r>
            <a:r>
              <a:rPr lang="en-US" sz="2400" dirty="0">
                <a:latin typeface="Adobe Garamond Pro" panose="02020502060506020403" pitchFamily="18" charset="0"/>
              </a:rPr>
              <a:t>nglish Learners with and Without Disabilities in Inclusive Settings to Improve </a:t>
            </a:r>
            <a:r>
              <a:rPr lang="en-US" sz="2400" b="1" u="sng" dirty="0">
                <a:latin typeface="Adobe Garamond Pro" panose="02020502060506020403" pitchFamily="18" charset="0"/>
              </a:rPr>
              <a:t>R</a:t>
            </a:r>
            <a:r>
              <a:rPr lang="en-US" sz="2400" dirty="0">
                <a:latin typeface="Adobe Garamond Pro" panose="02020502060506020403" pitchFamily="18" charset="0"/>
              </a:rPr>
              <a:t>eading Outcomes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Adobe Garamond Pro" panose="02020502060506020403" pitchFamily="18" charset="0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dobe Garamond Pro" panose="020205020605060204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Project ¡LEER! will d</a:t>
            </a:r>
            <a:r>
              <a:rPr lang="en-US" sz="2400" dirty="0">
                <a:latin typeface="Adobe Garamond Pro" panose="02020502060506020403" pitchFamily="18" charset="0"/>
                <a:cs typeface="Calibri" panose="020F0502020204030204" pitchFamily="34" charset="0"/>
              </a:rPr>
              <a:t>evelop and provide:</a:t>
            </a:r>
          </a:p>
          <a:p>
            <a:pPr>
              <a:spcBef>
                <a:spcPts val="0"/>
              </a:spcBef>
              <a:defRPr/>
            </a:pPr>
            <a:endParaRPr lang="en-US" sz="2400" b="1" dirty="0">
              <a:latin typeface="Adobe Garamond Pro" panose="020205020605060204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dobe Garamond Pro" panose="02020502060506020403" pitchFamily="18" charset="0"/>
                <a:cs typeface="Calibri" panose="020F0502020204030204" pitchFamily="34" charset="0"/>
              </a:rPr>
              <a:t>Multi-tiered Systems of Support</a:t>
            </a:r>
            <a:r>
              <a:rPr lang="en-US" sz="2400" dirty="0">
                <a:latin typeface="Adobe Garamond Pro" panose="02020502060506020403" pitchFamily="18" charset="0"/>
                <a:cs typeface="Calibri" panose="020F0502020204030204" pitchFamily="34" charset="0"/>
              </a:rPr>
              <a:t> (MTSS)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latin typeface="Adobe Garamond Pro" panose="02020502060506020403" pitchFamily="18" charset="0"/>
                <a:cs typeface="Calibri" panose="020F0502020204030204" pitchFamily="34" charset="0"/>
              </a:rPr>
              <a:t>ClassWide</a:t>
            </a:r>
            <a:r>
              <a:rPr lang="en-US" sz="2400" b="1" dirty="0">
                <a:latin typeface="Adobe Garamond Pro" panose="02020502060506020403" pitchFamily="18" charset="0"/>
                <a:cs typeface="Calibri" panose="020F0502020204030204" pitchFamily="34" charset="0"/>
              </a:rPr>
              <a:t> Peer Tutoring</a:t>
            </a:r>
            <a:endParaRPr lang="en-US" sz="2400" dirty="0">
              <a:latin typeface="Adobe Garamond Pro" panose="020205020605060204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dobe Garamond Pro" panose="02020502060506020403" pitchFamily="18" charset="0"/>
                <a:cs typeface="Calibri" panose="020F0502020204030204" pitchFamily="34" charset="0"/>
              </a:rPr>
              <a:t>Professional development</a:t>
            </a:r>
            <a:r>
              <a:rPr lang="en-US" sz="2400" dirty="0">
                <a:latin typeface="Adobe Garamond Pro" panose="02020502060506020403" pitchFamily="18" charset="0"/>
                <a:cs typeface="Calibri" panose="020F0502020204030204" pitchFamily="34" charset="0"/>
              </a:rPr>
              <a:t> to improve the reading outcomes of English learners with and without disabilities in grades K-12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latin typeface="Adobe Garamond Pro" panose="02020502060506020403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dobe Garamond Pro" panose="020205020605060204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5 Years (2021-2026)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Adobe Garamond Pro" panose="020205020605060204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dobe Garamond Pro" panose="020205020605060204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Funded by the U.S. Department of Education, Office of English Language Acquisition</a:t>
            </a:r>
            <a:endParaRPr lang="en-US" sz="2400" dirty="0">
              <a:latin typeface="Adobe Garamond Pro" panose="020205020605060204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73688AA-B055-477C-9EA0-1293D1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3886200"/>
            <a:ext cx="273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7363F06-0532-40BF-8856-31E229FF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13" y="1504707"/>
            <a:ext cx="2095986" cy="20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7106AF-1F25-C917-796C-570BAB713AE3}"/>
              </a:ext>
            </a:extLst>
          </p:cNvPr>
          <p:cNvSpPr txBox="1">
            <a:spLocks/>
          </p:cNvSpPr>
          <p:nvPr/>
        </p:nvSpPr>
        <p:spPr>
          <a:xfrm>
            <a:off x="1141412" y="342414"/>
            <a:ext cx="10011363" cy="724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About Project ¡LEER!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18F5-4D7D-4AFC-A198-4F3646E4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4C4C-7B98-06E2-87F7-26251A69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3038902"/>
            <a:ext cx="10055781" cy="780196"/>
          </a:xfrm>
        </p:spPr>
        <p:txBody>
          <a:bodyPr>
            <a:normAutofit/>
          </a:bodyPr>
          <a:lstStyle/>
          <a:p>
            <a:r>
              <a:rPr lang="en-US" dirty="0">
                <a:latin typeface="Adobe Garamond Pro" panose="02020502060506020403" pitchFamily="18" charset="0"/>
              </a:rPr>
              <a:t>Overview of Emergent Bilinguals (EB</a:t>
            </a:r>
            <a:r>
              <a:rPr lang="en-US" sz="3200" dirty="0">
                <a:latin typeface="Adobe Garamond Pro" panose="02020502060506020403" pitchFamily="18" charset="0"/>
              </a:rPr>
              <a:t>s</a:t>
            </a:r>
            <a:r>
              <a:rPr lang="en-US" dirty="0">
                <a:latin typeface="Adobe Garamond Pro" panose="02020502060506020403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F05C-8ECA-DC83-9DFD-31E9198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A13-F216-370A-E381-E5D1F317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25" y="1684211"/>
            <a:ext cx="3114454" cy="2395735"/>
          </a:xfrm>
        </p:spPr>
        <p:txBody>
          <a:bodyPr anchor="b">
            <a:normAutofit/>
          </a:bodyPr>
          <a:lstStyle/>
          <a:p>
            <a:pPr algn="r"/>
            <a:r>
              <a:rPr lang="en-US" sz="3999" dirty="0" err="1">
                <a:solidFill>
                  <a:schemeClr val="tx1"/>
                </a:solidFill>
                <a:latin typeface="Adobe Garamond Pro" panose="02020502060506020403" pitchFamily="18" charset="0"/>
              </a:rPr>
              <a:t>Terminology</a:t>
            </a:r>
            <a:r>
              <a:rPr lang="en-US" sz="3999" dirty="0" err="1">
                <a:solidFill>
                  <a:srgbClr val="FFFFFF"/>
                </a:solidFill>
                <a:latin typeface="Adobe Garamond Pro" panose="02020502060506020403" pitchFamily="18" charset="0"/>
              </a:rPr>
              <a:t>y</a:t>
            </a:r>
            <a:r>
              <a:rPr lang="en-US" sz="3999" dirty="0">
                <a:solidFill>
                  <a:srgbClr val="FFFFFF"/>
                </a:solidFill>
                <a:latin typeface="Adobe Garamond Pro" panose="02020502060506020403" pitchFamily="18" charset="0"/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A6631F-F998-A235-F5EB-E058A22610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3775" y="751137"/>
          <a:ext cx="6665097" cy="54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97EF5-DE27-4F1E-F36E-6621073F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D51D8CB-DD89-3D87-B9B5-354CAB77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259069"/>
            <a:ext cx="10512862" cy="1325218"/>
          </a:xfr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altLang="en-US" kern="1200" dirty="0">
                <a:solidFill>
                  <a:schemeClr val="tx1"/>
                </a:solidFill>
                <a:latin typeface="Adobe Garamond Pro" panose="02020502060506020403" pitchFamily="18" charset="0"/>
              </a:rPr>
              <a:t>Common Terms and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9F07-C015-3D1D-3565-DE1FB63E7572}"/>
              </a:ext>
            </a:extLst>
          </p:cNvPr>
          <p:cNvSpPr>
            <a:spLocks/>
          </p:cNvSpPr>
          <p:nvPr/>
        </p:nvSpPr>
        <p:spPr>
          <a:xfrm>
            <a:off x="1738895" y="1759385"/>
            <a:ext cx="9611948" cy="4350205"/>
          </a:xfrm>
          <a:prstGeom prst="rect">
            <a:avLst/>
          </a:prstGeom>
        </p:spPr>
        <p:txBody>
          <a:bodyPr vert="horz" lIns="91416" tIns="45708" rIns="91416" bIns="45708" rtlCol="0">
            <a:normAutofit lnSpcReduction="10000"/>
          </a:bodyPr>
          <a:lstStyle/>
          <a:p>
            <a:pPr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399" dirty="0">
                <a:latin typeface="Adobe Garamond Pro" panose="02020502060506020403" pitchFamily="18" charset="0"/>
              </a:rPr>
              <a:t>Students’ first language</a:t>
            </a:r>
          </a:p>
          <a:p>
            <a:pPr lvl="1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Referred to as…</a:t>
            </a:r>
          </a:p>
          <a:p>
            <a:pPr marL="731301" lvl="2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Native language</a:t>
            </a:r>
          </a:p>
          <a:p>
            <a:pPr marL="731301" lvl="2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Heritage language</a:t>
            </a:r>
          </a:p>
          <a:p>
            <a:pPr marL="731301" lvl="2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Ancestral language</a:t>
            </a:r>
          </a:p>
          <a:p>
            <a:pPr marL="731301" lvl="2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Home language </a:t>
            </a:r>
          </a:p>
          <a:p>
            <a:pPr marL="731301" lvl="2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L1</a:t>
            </a:r>
          </a:p>
          <a:p>
            <a:pPr marL="274238" lvl="1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399" dirty="0">
              <a:latin typeface="Adobe Garamond Pro" panose="02020502060506020403" pitchFamily="18" charset="0"/>
            </a:endParaRPr>
          </a:p>
          <a:p>
            <a:pPr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399" dirty="0">
                <a:latin typeface="Adobe Garamond Pro" panose="02020502060506020403" pitchFamily="18" charset="0"/>
              </a:rPr>
              <a:t>Students’ second language</a:t>
            </a:r>
          </a:p>
          <a:p>
            <a:pPr lvl="1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Referred to as…</a:t>
            </a:r>
          </a:p>
          <a:p>
            <a:pPr marL="731301" lvl="2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99" dirty="0">
                <a:latin typeface="Adobe Garamond Pro" panose="02020502060506020403" pitchFamily="18" charset="0"/>
              </a:rPr>
              <a:t>L2</a:t>
            </a:r>
          </a:p>
          <a:p>
            <a:pPr marL="274238" lvl="1" indent="-228531">
              <a:lnSpc>
                <a:spcPct val="90000"/>
              </a:lnSpc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799" dirty="0">
              <a:latin typeface="Adobe Garamond Pro" panose="02020502060506020403" pitchFamily="18" charset="0"/>
            </a:endParaRPr>
          </a:p>
        </p:txBody>
      </p:sp>
      <p:sp>
        <p:nvSpPr>
          <p:cNvPr id="17411" name="Text Placeholder 3">
            <a:extLst>
              <a:ext uri="{FF2B5EF4-FFF2-40B4-BE49-F238E27FC236}">
                <a16:creationId xmlns:a16="http://schemas.microsoft.com/office/drawing/2014/main" id="{7A7BA1FF-9141-EEDD-5F53-A8F6621D5884}"/>
              </a:ext>
            </a:extLst>
          </p:cNvPr>
          <p:cNvSpPr>
            <a:spLocks/>
          </p:cNvSpPr>
          <p:nvPr/>
        </p:nvSpPr>
        <p:spPr>
          <a:xfrm>
            <a:off x="4331893" y="1737801"/>
            <a:ext cx="3423145" cy="305310"/>
          </a:xfrm>
          <a:prstGeom prst="rect">
            <a:avLst/>
          </a:prstGeom>
        </p:spPr>
        <p:txBody>
          <a:bodyPr/>
          <a:lstStyle/>
          <a:p>
            <a:pPr defTabSz="548475">
              <a:spcAft>
                <a:spcPts val="600"/>
              </a:spcAft>
            </a:pPr>
            <a:r>
              <a:rPr lang="en-US" altLang="en-US" sz="1080" dirty="0"/>
              <a:t> </a:t>
            </a:r>
            <a:endParaRPr lang="en-US" altLang="en-US" sz="1799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12E39-F725-F30E-5872-5F4B12F8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3F52-0C7E-4019-B060-8CD669C2DBE9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EAC7-24D7-4C27-8655-314C788A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dobe Garamond Pro" panose="02020502060506020403" pitchFamily="18" charset="0"/>
              </a:rPr>
              <a:t>English Learners </a:t>
            </a:r>
            <a:endParaRPr lang="en-US" dirty="0"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08FF-2BB7-41E7-A865-5848B7EA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1371600"/>
            <a:ext cx="10055781" cy="4953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dobe Garamond Pro" panose="02020502060506020403" pitchFamily="18" charset="0"/>
              </a:rPr>
              <a:t>English learners (ELs)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D5156"/>
                </a:solidFill>
                <a:effectLst/>
                <a:latin typeface="Adobe Garamond Pro" panose="02020502060506020403" pitchFamily="18" charset="0"/>
              </a:rPr>
              <a:t>Students who are learning English (whose first language is not English)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latin typeface="Adobe Garamond Pro" panose="020205020605060204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dobe Garamond Pro" panose="02020502060506020403" pitchFamily="18" charset="0"/>
              </a:rPr>
              <a:t>Also referred to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dobe Garamond Pro" panose="02020502060506020403" pitchFamily="18" charset="0"/>
              </a:rPr>
              <a:t>English language learners (ELL)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dobe Garamond Pro" panose="02020502060506020403" pitchFamily="18" charset="0"/>
              </a:rPr>
              <a:t>Second language learners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dobe Garamond Pro" panose="02020502060506020403" pitchFamily="18" charset="0"/>
              </a:rPr>
              <a:t>Emergent bilinguals (EBs; Texas Education Agency)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dobe Garamond Pro" panose="02020502060506020403" pitchFamily="18" charset="0"/>
              </a:rPr>
              <a:t>Students who are becoming bilingual (retain their native language)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latin typeface="Adobe Garamond Pro" panose="020205020605060204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Adobe Garamond Pro" panose="020205020605060204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5A7C-B2EA-4515-8B32-4D5848A4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12225</TotalTime>
  <Words>828</Words>
  <Application>Microsoft Office PowerPoint</Application>
  <PresentationFormat>Custom</PresentationFormat>
  <Paragraphs>188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Adobe Garamond Pro</vt:lpstr>
      <vt:lpstr>Arial</vt:lpstr>
      <vt:lpstr>Calibri</vt:lpstr>
      <vt:lpstr>Calibri Light</vt:lpstr>
      <vt:lpstr>Century Gothic</vt:lpstr>
      <vt:lpstr>Garamond</vt:lpstr>
      <vt:lpstr>Wingdings</vt:lpstr>
      <vt:lpstr>Retrospect</vt:lpstr>
      <vt:lpstr>PowerPoint Presentation</vt:lpstr>
      <vt:lpstr>Welcome!</vt:lpstr>
      <vt:lpstr>Agenda</vt:lpstr>
      <vt:lpstr>Project ¡LEER! Staff</vt:lpstr>
      <vt:lpstr> </vt:lpstr>
      <vt:lpstr>Overview of Emergent Bilinguals (EBs)</vt:lpstr>
      <vt:lpstr>Terminologyy </vt:lpstr>
      <vt:lpstr>Common Terms and Acronyms</vt:lpstr>
      <vt:lpstr>English Learners </vt:lpstr>
      <vt:lpstr>Texas Senate Bill 2066</vt:lpstr>
      <vt:lpstr>EBs</vt:lpstr>
      <vt:lpstr>EBs</vt:lpstr>
      <vt:lpstr>Source: Quizlet</vt:lpstr>
      <vt:lpstr>PowerPoint Presentation</vt:lpstr>
      <vt:lpstr>Common Underlying Proficiency (CUP)</vt:lpstr>
      <vt:lpstr>Basic Interpersonal Communication Skills (BICS)</vt:lpstr>
      <vt:lpstr>Cognitive Academic Language Proficiency (CALP)</vt:lpstr>
      <vt:lpstr>The following are a few ways we can support EBs’ English language development, and support their native languages.</vt:lpstr>
      <vt:lpstr>Encourage Active Learning</vt:lpstr>
      <vt:lpstr>Minimize or Exclude the Use of Idioms</vt:lpstr>
      <vt:lpstr>Word Wall Example</vt:lpstr>
      <vt:lpstr>Extend the Use of Word Walls</vt:lpstr>
      <vt:lpstr>Cognates</vt:lpstr>
      <vt:lpstr>Content Area Cognates</vt:lpstr>
      <vt:lpstr>Overview of Multitiered Systems Of Support (MTSS)</vt:lpstr>
      <vt:lpstr>Assessment For EBs</vt:lpstr>
      <vt:lpstr>Progress Monitoring </vt:lpstr>
      <vt:lpstr>Practice-Based Coaching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Boon</dc:creator>
  <cp:lastModifiedBy>Perrott, Lisa J</cp:lastModifiedBy>
  <cp:revision>611</cp:revision>
  <cp:lastPrinted>2022-11-08T22:28:22Z</cp:lastPrinted>
  <dcterms:created xsi:type="dcterms:W3CDTF">2022-10-25T21:10:54Z</dcterms:created>
  <dcterms:modified xsi:type="dcterms:W3CDTF">2024-03-19T16:23:00Z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